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6" r:id="rId1"/>
    <p:sldMasterId id="2147483687" r:id="rId2"/>
  </p:sldMasterIdLst>
  <p:notesMasterIdLst>
    <p:notesMasterId r:id="rId3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1859"/>
  </p:normalViewPr>
  <p:slideViewPr>
    <p:cSldViewPr snapToGrid="0" snapToObjects="1">
      <p:cViewPr varScale="1">
        <p:scale>
          <a:sx n="69" d="100"/>
          <a:sy n="69" d="100"/>
        </p:scale>
        <p:origin x="16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wrap="square" lIns="91425" tIns="91425" rIns="91425" bIns="91425" anchor="t" anchorCtr="0"/>
          <a:lstStyle>
            <a:lvl1pPr marL="0" marR="0" lvl="0" indent="0" algn="r"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wrap="square" lIns="91425" tIns="91425" rIns="91425" bIns="91425" anchor="b"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9" name="Shape 199"/>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Hello and thank you for coming! My name is </a:t>
            </a:r>
            <a:r>
              <a:rPr lang="en-US" dirty="0"/>
              <a:t>Priyanka </a:t>
            </a:r>
            <a:r>
              <a:rPr lang="en-US" dirty="0" err="1"/>
              <a:t>Bagade</a:t>
            </a:r>
            <a:r>
              <a:rPr lang="en-US" sz="1200" b="0" i="0" u="none" strike="noStrike" cap="none" dirty="0">
                <a:solidFill>
                  <a:schemeClr val="dk1"/>
                </a:solidFill>
                <a:latin typeface="Calibri"/>
                <a:ea typeface="Calibri"/>
                <a:cs typeface="Calibri"/>
                <a:sym typeface="Calibri"/>
              </a:rPr>
              <a:t> and today I want to talk to you about </a:t>
            </a:r>
            <a:r>
              <a:rPr lang="en-US" dirty="0"/>
              <a:t>machine learning</a:t>
            </a:r>
            <a:r>
              <a:rPr lang="en-US" sz="1200" b="0" i="0" u="none" strike="noStrike" cap="none" dirty="0">
                <a:solidFill>
                  <a:schemeClr val="dk1"/>
                </a:solidFill>
                <a:latin typeface="Calibri"/>
                <a:ea typeface="Calibri"/>
                <a:cs typeface="Calibri"/>
                <a:sym typeface="Calibri"/>
              </a:rPr>
              <a:t>. </a:t>
            </a:r>
            <a:r>
              <a:rPr lang="en-US" dirty="0"/>
              <a:t>Specifically we will look at how Google cloud APIs for machine learning has improved accuracy in speech recognition and text analysis</a:t>
            </a:r>
            <a:r>
              <a:rPr lang="en-US" sz="1200" b="0" i="0" u="none" strike="noStrike" cap="none" dirty="0">
                <a:solidFill>
                  <a:schemeClr val="dk1"/>
                </a:solidFill>
                <a:latin typeface="Calibri"/>
                <a:ea typeface="Calibri"/>
                <a:cs typeface="Calibri"/>
                <a:sym typeface="Calibri"/>
              </a:rPr>
              <a:t> and then share a demo of it in action! </a:t>
            </a:r>
          </a:p>
        </p:txBody>
      </p:sp>
      <p:sp>
        <p:nvSpPr>
          <p:cNvPr id="200" name="Shape 200"/>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5" name="Shape 345"/>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If you want to start developing on the Intel platform you can find a ton of resources to get your project off the ground. There are code samples, proof of concept projects, full </a:t>
            </a:r>
            <a:r>
              <a:rPr lang="en-US" sz="1200" b="0" i="0" u="none" strike="noStrike" cap="none" dirty="0" err="1">
                <a:solidFill>
                  <a:schemeClr val="dk1"/>
                </a:solidFill>
                <a:latin typeface="Calibri"/>
                <a:ea typeface="Calibri"/>
                <a:cs typeface="Calibri"/>
                <a:sym typeface="Calibri"/>
              </a:rPr>
              <a:t>IoT</a:t>
            </a:r>
            <a:r>
              <a:rPr lang="en-US" sz="1200" b="0" i="0" u="none" strike="noStrike" cap="none" dirty="0">
                <a:solidFill>
                  <a:schemeClr val="dk1"/>
                </a:solidFill>
                <a:latin typeface="Calibri"/>
                <a:ea typeface="Calibri"/>
                <a:cs typeface="Calibri"/>
                <a:sym typeface="Calibri"/>
              </a:rPr>
              <a:t> solutions with descriptions and code.  You can even find market research for certain </a:t>
            </a:r>
            <a:r>
              <a:rPr lang="en-US" sz="1200" b="0" i="0" u="none" strike="noStrike" cap="none" dirty="0" err="1">
                <a:solidFill>
                  <a:schemeClr val="dk1"/>
                </a:solidFill>
                <a:latin typeface="Calibri"/>
                <a:ea typeface="Calibri"/>
                <a:cs typeface="Calibri"/>
                <a:sym typeface="Calibri"/>
              </a:rPr>
              <a:t>IoT</a:t>
            </a:r>
            <a:r>
              <a:rPr lang="en-US" sz="1200" b="0" i="0" u="none" strike="noStrike" cap="none" dirty="0">
                <a:solidFill>
                  <a:schemeClr val="dk1"/>
                </a:solidFill>
                <a:latin typeface="Calibri"/>
                <a:ea typeface="Calibri"/>
                <a:cs typeface="Calibri"/>
                <a:sym typeface="Calibri"/>
              </a:rPr>
              <a:t> verticals like smart home, smart transportation, retail and more. </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All of the code is open source so you can use whatever portions you want and not have to worry about licensing issues. </a:t>
            </a:r>
          </a:p>
        </p:txBody>
      </p:sp>
      <p:sp>
        <p:nvSpPr>
          <p:cNvPr id="346" name="Shape 346"/>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3" name="Shape 36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So finally how do we tie all this together?  Intel has created a hub for </a:t>
            </a:r>
            <a:r>
              <a:rPr lang="en-US" sz="1200" b="0" i="0" u="none" strike="noStrike" cap="none" dirty="0" err="1">
                <a:solidFill>
                  <a:schemeClr val="dk1"/>
                </a:solidFill>
                <a:latin typeface="Calibri"/>
                <a:ea typeface="Calibri"/>
                <a:cs typeface="Calibri"/>
                <a:sym typeface="Calibri"/>
              </a:rPr>
              <a:t>IoT</a:t>
            </a:r>
            <a:r>
              <a:rPr lang="en-US" sz="1200" b="0" i="0" u="none" strike="noStrike" cap="none" dirty="0">
                <a:solidFill>
                  <a:schemeClr val="dk1"/>
                </a:solidFill>
                <a:latin typeface="Calibri"/>
                <a:ea typeface="Calibri"/>
                <a:cs typeface="Calibri"/>
                <a:sym typeface="Calibri"/>
              </a:rPr>
              <a:t> developers at </a:t>
            </a:r>
            <a:r>
              <a:rPr lang="en-US" sz="1200" b="0" i="0" u="none" strike="noStrike" cap="none" dirty="0" err="1">
                <a:solidFill>
                  <a:schemeClr val="dk1"/>
                </a:solidFill>
                <a:latin typeface="Calibri"/>
                <a:ea typeface="Calibri"/>
                <a:cs typeface="Calibri"/>
                <a:sym typeface="Calibri"/>
              </a:rPr>
              <a:t>software.intel.com</a:t>
            </a:r>
            <a:r>
              <a:rPr 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iot</a:t>
            </a:r>
            <a:r>
              <a:rPr lang="en-US" sz="1200" b="0" i="0" u="none" strike="noStrike" cap="none" dirty="0">
                <a:solidFill>
                  <a:schemeClr val="dk1"/>
                </a:solidFill>
                <a:latin typeface="Calibri"/>
                <a:ea typeface="Calibri"/>
                <a:cs typeface="Calibri"/>
                <a:sym typeface="Calibri"/>
              </a:rPr>
              <a:t>. Here you can find all the software, hardware, IDEs, community forums, everything I talked about so far and much more. If you want to learn more about developing </a:t>
            </a:r>
            <a:r>
              <a:rPr lang="en-US" sz="1200" b="0" i="0" u="none" strike="noStrike" cap="none" dirty="0" err="1">
                <a:solidFill>
                  <a:schemeClr val="dk1"/>
                </a:solidFill>
                <a:latin typeface="Calibri"/>
                <a:ea typeface="Calibri"/>
                <a:cs typeface="Calibri"/>
                <a:sym typeface="Calibri"/>
              </a:rPr>
              <a:t>IoT</a:t>
            </a:r>
            <a:r>
              <a:rPr lang="en-US" sz="1200" b="0" i="0" u="none" strike="noStrike" cap="none" dirty="0">
                <a:solidFill>
                  <a:schemeClr val="dk1"/>
                </a:solidFill>
                <a:latin typeface="Calibri"/>
                <a:ea typeface="Calibri"/>
                <a:cs typeface="Calibri"/>
                <a:sym typeface="Calibri"/>
              </a:rPr>
              <a:t> with Intel this is a great place to start.   </a:t>
            </a:r>
          </a:p>
        </p:txBody>
      </p:sp>
      <p:sp>
        <p:nvSpPr>
          <p:cNvPr id="364" name="Shape 36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1" name="Shape 371"/>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Ok so that was an overview of intel </a:t>
            </a:r>
            <a:r>
              <a:rPr lang="en-US" sz="1200" b="0" i="0" u="none" strike="noStrike" cap="none" dirty="0" err="1">
                <a:solidFill>
                  <a:schemeClr val="dk1"/>
                </a:solidFill>
                <a:latin typeface="Calibri"/>
                <a:ea typeface="Calibri"/>
                <a:cs typeface="Calibri"/>
                <a:sym typeface="Calibri"/>
              </a:rPr>
              <a:t>IoT</a:t>
            </a:r>
            <a:r>
              <a:rPr lang="en-US" sz="1200" b="0" i="0" u="none" strike="noStrike" cap="none" dirty="0">
                <a:solidFill>
                  <a:schemeClr val="dk1"/>
                </a:solidFill>
                <a:latin typeface="Calibri"/>
                <a:ea typeface="Calibri"/>
                <a:cs typeface="Calibri"/>
                <a:sym typeface="Calibri"/>
              </a:rPr>
              <a:t>, lets do a quick overview of </a:t>
            </a:r>
            <a:r>
              <a:rPr lang="en-US" dirty="0"/>
              <a:t>Google Cloud Platform</a:t>
            </a:r>
            <a:r>
              <a:rPr lang="en-US" sz="1200" b="0" i="0" u="none" strike="noStrike" cap="none" dirty="0">
                <a:solidFill>
                  <a:schemeClr val="dk1"/>
                </a:solidFill>
                <a:latin typeface="Calibri"/>
                <a:ea typeface="Calibri"/>
                <a:cs typeface="Calibri"/>
                <a:sym typeface="Calibri"/>
              </a:rPr>
              <a:t> - the cloud </a:t>
            </a:r>
            <a:r>
              <a:rPr lang="en-US" dirty="0"/>
              <a:t>service</a:t>
            </a:r>
            <a:r>
              <a:rPr lang="en-US" sz="1200" b="0" i="0" u="none" strike="noStrike" cap="none" dirty="0">
                <a:solidFill>
                  <a:schemeClr val="dk1"/>
                </a:solidFill>
                <a:latin typeface="Calibri"/>
                <a:ea typeface="Calibri"/>
                <a:cs typeface="Calibri"/>
                <a:sym typeface="Calibri"/>
              </a:rPr>
              <a:t> we will be looking at today. </a:t>
            </a:r>
          </a:p>
        </p:txBody>
      </p:sp>
      <p:sp>
        <p:nvSpPr>
          <p:cNvPr id="372" name="Shape 372"/>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8" name="Shape 37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76200" algn="l" rtl="0">
              <a:lnSpc>
                <a:spcPct val="138000"/>
              </a:lnSpc>
              <a:spcBef>
                <a:spcPts val="0"/>
              </a:spcBef>
              <a:buClr>
                <a:schemeClr val="dk1"/>
              </a:buClr>
              <a:buSzPts val="1200"/>
              <a:buFont typeface="Roboto"/>
              <a:buNone/>
            </a:pPr>
            <a:r>
              <a:rPr lang="en-US" dirty="0">
                <a:solidFill>
                  <a:srgbClr val="222222"/>
                </a:solidFill>
                <a:highlight>
                  <a:srgbClr val="FFFFFF"/>
                </a:highlight>
                <a:latin typeface="Roboto"/>
                <a:ea typeface="Roboto"/>
                <a:cs typeface="Roboto"/>
                <a:sym typeface="Roboto"/>
              </a:rPr>
              <a:t>Google Cloud Platform is a suite of cloud computing services that runs on the same infrastructure that Google uses internally for its end-user products, such as Google Search and YouTube. It includes </a:t>
            </a:r>
            <a:r>
              <a:rPr lang="en-US" dirty="0" err="1">
                <a:solidFill>
                  <a:srgbClr val="222222"/>
                </a:solidFill>
                <a:highlight>
                  <a:srgbClr val="FFFFFF"/>
                </a:highlight>
                <a:latin typeface="Roboto"/>
                <a:ea typeface="Roboto"/>
                <a:cs typeface="Roboto"/>
                <a:sym typeface="Roboto"/>
              </a:rPr>
              <a:t>serverless</a:t>
            </a:r>
            <a:r>
              <a:rPr lang="en-US" dirty="0">
                <a:solidFill>
                  <a:srgbClr val="222222"/>
                </a:solidFill>
                <a:highlight>
                  <a:srgbClr val="FFFFFF"/>
                </a:highlight>
                <a:latin typeface="Roboto"/>
                <a:ea typeface="Roboto"/>
                <a:cs typeface="Roboto"/>
                <a:sym typeface="Roboto"/>
              </a:rPr>
              <a:t> compute services, machine learning frameworks, and internet of things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9" name="Shape 38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76200" algn="l" rtl="0">
              <a:lnSpc>
                <a:spcPct val="138000"/>
              </a:lnSpc>
              <a:spcBef>
                <a:spcPts val="0"/>
              </a:spcBef>
              <a:buClr>
                <a:schemeClr val="dk1"/>
              </a:buClr>
              <a:buSzPts val="1200"/>
              <a:buFont typeface="Roboto"/>
              <a:buNone/>
            </a:pPr>
            <a:r>
              <a:rPr lang="en-US" dirty="0">
                <a:highlight>
                  <a:srgbClr val="FFFFFF"/>
                </a:highlight>
                <a:latin typeface="Roboto"/>
                <a:ea typeface="Roboto"/>
                <a:cs typeface="Roboto"/>
                <a:sym typeface="Roboto"/>
              </a:rPr>
              <a:t>In order to connect your devices to all of these services, and eventually to your application, Google has created the Cloud </a:t>
            </a:r>
            <a:r>
              <a:rPr lang="en-US" dirty="0" err="1">
                <a:highlight>
                  <a:srgbClr val="FFFFFF"/>
                </a:highlight>
                <a:latin typeface="Roboto"/>
                <a:ea typeface="Roboto"/>
                <a:cs typeface="Roboto"/>
                <a:sym typeface="Roboto"/>
              </a:rPr>
              <a:t>IoT</a:t>
            </a:r>
            <a:r>
              <a:rPr lang="en-US" dirty="0">
                <a:highlight>
                  <a:srgbClr val="FFFFFF"/>
                </a:highlight>
                <a:latin typeface="Roboto"/>
                <a:ea typeface="Roboto"/>
                <a:cs typeface="Roboto"/>
                <a:sym typeface="Roboto"/>
              </a:rPr>
              <a:t> Core. </a:t>
            </a:r>
            <a:r>
              <a:rPr lang="en-US" sz="1200" b="0" i="0" u="none" strike="noStrike" cap="none" dirty="0">
                <a:solidFill>
                  <a:schemeClr val="dk1"/>
                </a:solidFill>
                <a:highlight>
                  <a:srgbClr val="FFFFFF"/>
                </a:highlight>
                <a:latin typeface="Roboto"/>
                <a:ea typeface="Roboto"/>
                <a:cs typeface="Roboto"/>
                <a:sym typeface="Roboto"/>
              </a:rPr>
              <a:t>Cloud </a:t>
            </a:r>
            <a:r>
              <a:rPr lang="en-US" sz="1200" b="0" i="0" u="none" strike="noStrike" cap="none" dirty="0" err="1">
                <a:solidFill>
                  <a:schemeClr val="dk1"/>
                </a:solidFill>
                <a:highlight>
                  <a:srgbClr val="FFFFFF"/>
                </a:highlight>
                <a:latin typeface="Roboto"/>
                <a:ea typeface="Roboto"/>
                <a:cs typeface="Roboto"/>
                <a:sym typeface="Roboto"/>
              </a:rPr>
              <a:t>IoT</a:t>
            </a:r>
            <a:r>
              <a:rPr lang="en-US" sz="1200" b="0" i="0" u="none" strike="noStrike" cap="none" dirty="0">
                <a:solidFill>
                  <a:schemeClr val="dk1"/>
                </a:solidFill>
                <a:highlight>
                  <a:srgbClr val="FFFFFF"/>
                </a:highlight>
                <a:latin typeface="Roboto"/>
                <a:ea typeface="Roboto"/>
                <a:cs typeface="Roboto"/>
                <a:sym typeface="Roboto"/>
              </a:rPr>
              <a:t> Core is a fully managed service that allows you to easily and securely connect, manage, and ingest data from millions of globally dispersed devices. Cloud </a:t>
            </a:r>
            <a:r>
              <a:rPr lang="en-US" sz="1200" b="0" i="0" u="none" strike="noStrike" cap="none" dirty="0" err="1">
                <a:solidFill>
                  <a:schemeClr val="dk1"/>
                </a:solidFill>
                <a:highlight>
                  <a:srgbClr val="FFFFFF"/>
                </a:highlight>
                <a:latin typeface="Roboto"/>
                <a:ea typeface="Roboto"/>
                <a:cs typeface="Roboto"/>
                <a:sym typeface="Roboto"/>
              </a:rPr>
              <a:t>IoT</a:t>
            </a:r>
            <a:r>
              <a:rPr lang="en-US" sz="1200" b="0" i="0" u="none" strike="noStrike" cap="none" dirty="0">
                <a:solidFill>
                  <a:schemeClr val="dk1"/>
                </a:solidFill>
                <a:highlight>
                  <a:srgbClr val="FFFFFF"/>
                </a:highlight>
                <a:latin typeface="Roboto"/>
                <a:ea typeface="Roboto"/>
                <a:cs typeface="Roboto"/>
                <a:sym typeface="Roboto"/>
              </a:rPr>
              <a:t> Core, in combination with other services on Google Cloud </a:t>
            </a:r>
            <a:r>
              <a:rPr lang="en-US" sz="1200" b="0" i="0" u="none" strike="noStrike" cap="none" dirty="0" err="1">
                <a:solidFill>
                  <a:schemeClr val="dk1"/>
                </a:solidFill>
                <a:highlight>
                  <a:srgbClr val="FFFFFF"/>
                </a:highlight>
                <a:latin typeface="Roboto"/>
                <a:ea typeface="Roboto"/>
                <a:cs typeface="Roboto"/>
                <a:sym typeface="Roboto"/>
              </a:rPr>
              <a:t>IoT</a:t>
            </a:r>
            <a:r>
              <a:rPr lang="en-US" sz="1200" b="0" i="0" u="none" strike="noStrike" cap="none" dirty="0">
                <a:solidFill>
                  <a:schemeClr val="dk1"/>
                </a:solidFill>
                <a:highlight>
                  <a:srgbClr val="FFFFFF"/>
                </a:highlight>
                <a:latin typeface="Roboto"/>
                <a:ea typeface="Roboto"/>
                <a:cs typeface="Roboto"/>
                <a:sym typeface="Roboto"/>
              </a:rPr>
              <a:t> platform, provides a complete solution for collecting, processing, analyzing, and visualizing </a:t>
            </a:r>
            <a:r>
              <a:rPr lang="en-US" sz="1200" b="0" i="0" u="none" strike="noStrike" cap="none" dirty="0" err="1">
                <a:solidFill>
                  <a:schemeClr val="dk1"/>
                </a:solidFill>
                <a:highlight>
                  <a:srgbClr val="FFFFFF"/>
                </a:highlight>
                <a:latin typeface="Roboto"/>
                <a:ea typeface="Roboto"/>
                <a:cs typeface="Roboto"/>
                <a:sym typeface="Roboto"/>
              </a:rPr>
              <a:t>IoT</a:t>
            </a:r>
            <a:r>
              <a:rPr lang="en-US" sz="1200" b="0" i="0" u="none" strike="noStrike" cap="none" dirty="0">
                <a:solidFill>
                  <a:schemeClr val="dk1"/>
                </a:solidFill>
                <a:highlight>
                  <a:srgbClr val="FFFFFF"/>
                </a:highlight>
                <a:latin typeface="Roboto"/>
                <a:ea typeface="Roboto"/>
                <a:cs typeface="Roboto"/>
                <a:sym typeface="Roboto"/>
              </a:rPr>
              <a:t> data in real time</a:t>
            </a:r>
            <a:r>
              <a:rPr lang="en-US" dirty="0">
                <a:highlight>
                  <a:srgbClr val="FFFFFF"/>
                </a:highlight>
                <a:latin typeface="Roboto"/>
                <a:ea typeface="Roboto"/>
                <a:cs typeface="Roboto"/>
                <a:sym typeface="Roboto"/>
              </a:rPr>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2" name="Shape 43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76200" algn="l" rtl="0">
              <a:spcBef>
                <a:spcPts val="0"/>
              </a:spcBef>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Google Cloud </a:t>
            </a:r>
            <a:r>
              <a:rPr lang="en-US" sz="1200" b="0" i="0" u="none" strike="noStrike" cap="none" dirty="0" err="1">
                <a:solidFill>
                  <a:schemeClr val="dk1"/>
                </a:solidFill>
                <a:latin typeface="Calibri"/>
                <a:ea typeface="Calibri"/>
                <a:cs typeface="Calibri"/>
                <a:sym typeface="Calibri"/>
              </a:rPr>
              <a:t>IoT</a:t>
            </a:r>
            <a:r>
              <a:rPr lang="en-US" sz="1200" b="0" i="0" u="none" strike="noStrike" cap="none" dirty="0">
                <a:solidFill>
                  <a:schemeClr val="dk1"/>
                </a:solidFill>
                <a:latin typeface="Calibri"/>
                <a:ea typeface="Calibri"/>
                <a:cs typeface="Calibri"/>
                <a:sym typeface="Calibri"/>
              </a:rPr>
              <a:t> makes it easy for you to not only ingest and analyze data but to also close the loop by allowing you to update device configuration real-time. You can trigger a Cloud Functions job to evaluate a rule condition based on incoming </a:t>
            </a:r>
            <a:r>
              <a:rPr lang="en-US" sz="1200" b="0" i="0" u="none" strike="noStrike" cap="none" dirty="0" err="1">
                <a:solidFill>
                  <a:schemeClr val="dk1"/>
                </a:solidFill>
                <a:latin typeface="Calibri"/>
                <a:ea typeface="Calibri"/>
                <a:cs typeface="Calibri"/>
                <a:sym typeface="Calibri"/>
              </a:rPr>
              <a:t>IoT</a:t>
            </a:r>
            <a:r>
              <a:rPr lang="en-US" sz="1200" b="0" i="0" u="none" strike="noStrike" cap="none" dirty="0">
                <a:solidFill>
                  <a:schemeClr val="dk1"/>
                </a:solidFill>
                <a:latin typeface="Calibri"/>
                <a:ea typeface="Calibri"/>
                <a:cs typeface="Calibri"/>
                <a:sym typeface="Calibri"/>
              </a:rPr>
              <a:t> data stream from Pub/Sub or you can call a Machine Learning API from Dataflow to predict an outcome based on incoming data stream and send instructions back to the device through Cloud </a:t>
            </a:r>
            <a:r>
              <a:rPr lang="en-US" sz="1200" b="0" i="0" u="none" strike="noStrike" cap="none" dirty="0" err="1">
                <a:solidFill>
                  <a:schemeClr val="dk1"/>
                </a:solidFill>
                <a:latin typeface="Calibri"/>
                <a:ea typeface="Calibri"/>
                <a:cs typeface="Calibri"/>
                <a:sym typeface="Calibri"/>
              </a:rPr>
              <a:t>IoT</a:t>
            </a:r>
            <a:r>
              <a:rPr lang="en-US" sz="1200" b="0" i="0" u="none" strike="noStrike" cap="none" dirty="0">
                <a:solidFill>
                  <a:schemeClr val="dk1"/>
                </a:solidFill>
                <a:latin typeface="Calibri"/>
                <a:ea typeface="Calibri"/>
                <a:cs typeface="Calibri"/>
                <a:sym typeface="Calibri"/>
              </a:rPr>
              <a:t> Core.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8" name="Shape 43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marR="0" lvl="0" indent="-76200" algn="l" rtl="0">
              <a:spcBef>
                <a:spcPts val="0"/>
              </a:spcBef>
              <a:buClr>
                <a:schemeClr val="dk1"/>
              </a:buClr>
              <a:buSzPts val="1200"/>
              <a:buFont typeface="Calibri"/>
              <a:buNone/>
            </a:pPr>
            <a:r>
              <a:rPr lang="en-US" dirty="0"/>
              <a:t>All of this can be managed through the Google Cloud Platform console - a simple UI that gives you access to all of the GCP services and allows you to monitor your deployments.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7" name="Shape 467"/>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76200" algn="l" rtl="0">
              <a:spcBef>
                <a:spcPts val="0"/>
              </a:spcBef>
              <a:buClr>
                <a:schemeClr val="dk1"/>
              </a:buClr>
              <a:buSzPts val="1200"/>
              <a:buFont typeface="Calibri"/>
              <a:buNone/>
            </a:pPr>
            <a:r>
              <a:rPr lang="en-US" dirty="0"/>
              <a:t>Intel and Google have been working together to create a full end-to-end solution for </a:t>
            </a:r>
            <a:r>
              <a:rPr lang="en-US" dirty="0" err="1"/>
              <a:t>IoT</a:t>
            </a:r>
            <a:r>
              <a:rPr lang="en-US" dirty="0"/>
              <a:t>. With Intel you can have a gateway device that gathers sensor data, does edge compute, and establishes a secure connection to the cloud. With Google you can take that sensor data and create intelligence and applications. </a:t>
            </a:r>
          </a:p>
        </p:txBody>
      </p:sp>
      <p:sp>
        <p:nvSpPr>
          <p:cNvPr id="468" name="Shape 468"/>
          <p:cNvSpPr txBox="1">
            <a:spLocks noGrp="1"/>
          </p:cNvSpPr>
          <p:nvPr>
            <p:ph type="sldNum" idx="12"/>
          </p:nvPr>
        </p:nvSpPr>
        <p:spPr>
          <a:xfrm>
            <a:off x="3884612" y="8685213"/>
            <a:ext cx="2971800" cy="458700"/>
          </a:xfrm>
          <a:prstGeom prst="rect">
            <a:avLst/>
          </a:prstGeom>
          <a:noFill/>
          <a:ln>
            <a:noFill/>
          </a:ln>
        </p:spPr>
        <p:txBody>
          <a:bodyPr wrap="square" lIns="91425" tIns="45700" rIns="91425" bIns="45700" anchor="b" anchorCtr="0">
            <a:noAutofit/>
          </a:bodyPr>
          <a:lstStyle/>
          <a:p>
            <a:pPr marL="0" marR="0" lvl="0" indent="-19050" algn="r" rtl="0">
              <a:spcBef>
                <a:spcPts val="0"/>
              </a:spcBef>
              <a:buClr>
                <a:srgbClr val="000000"/>
              </a:buClr>
              <a:buSzPts val="300"/>
              <a:buFont typeface="Arial"/>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7" name="Shape 477"/>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So now that we have discussed the basics of Intel and </a:t>
            </a:r>
            <a:r>
              <a:rPr lang="en-US" dirty="0"/>
              <a:t>GCP I </a:t>
            </a:r>
            <a:r>
              <a:rPr lang="en-US" sz="1200" b="0" i="0" u="none" strike="noStrike" cap="none" dirty="0">
                <a:solidFill>
                  <a:schemeClr val="dk1"/>
                </a:solidFill>
                <a:latin typeface="Calibri"/>
                <a:ea typeface="Calibri"/>
                <a:cs typeface="Calibri"/>
                <a:sym typeface="Calibri"/>
              </a:rPr>
              <a:t>hope you have a better idea of where these two companies stand in the </a:t>
            </a:r>
            <a:r>
              <a:rPr lang="en-US" sz="1200" b="0" i="0" u="none" strike="noStrike" cap="none" dirty="0" err="1">
                <a:solidFill>
                  <a:schemeClr val="dk1"/>
                </a:solidFill>
                <a:latin typeface="Calibri"/>
                <a:ea typeface="Calibri"/>
                <a:cs typeface="Calibri"/>
                <a:sym typeface="Calibri"/>
              </a:rPr>
              <a:t>IoT</a:t>
            </a:r>
            <a:r>
              <a:rPr lang="en-US" sz="1200" b="0" i="0" u="none" strike="noStrike" cap="none" dirty="0">
                <a:solidFill>
                  <a:schemeClr val="dk1"/>
                </a:solidFill>
                <a:latin typeface="Calibri"/>
                <a:ea typeface="Calibri"/>
                <a:cs typeface="Calibri"/>
                <a:sym typeface="Calibri"/>
              </a:rPr>
              <a:t> ecosystem.</a:t>
            </a:r>
          </a:p>
          <a:p>
            <a:pPr marL="0" marR="0" lvl="0" indent="0" algn="l" rtl="0">
              <a:spcBef>
                <a:spcPts val="0"/>
              </a:spcBef>
              <a:buNone/>
            </a:pPr>
            <a:endParaRPr dirty="0"/>
          </a:p>
          <a:p>
            <a:pPr marL="0" marR="0" lvl="0" indent="0" algn="l" rtl="0">
              <a:spcBef>
                <a:spcPts val="0"/>
              </a:spcBef>
              <a:buNone/>
            </a:pPr>
            <a:r>
              <a:rPr lang="en-US" dirty="0"/>
              <a:t>Lets now look take a look at our first machine learning application - voice to text.</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478" name="Shape 47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r>
              <a:rPr lang="en-US" dirty="0"/>
              <a:t>The first functional voice to text systems were created in the 1950s. These systems relied on formants - or resonant characteristics of individual sounds. These systems were very limited and could only handle a vocabulary of 10 words or so from a single speaker. By the 1980s the systems had improved considerably with vocabularies of 20,000 words. These systems relied on “Hidden Markov Model” - a probabilistic model which looks at changes of sounds over time. This was the best known voice recognition model until  the 2000s when it was first combined with neural nets and then replaced by them completely. </a:t>
            </a:r>
          </a:p>
          <a:p>
            <a:pPr lvl="0">
              <a:spcBef>
                <a:spcPts val="0"/>
              </a:spcBef>
              <a:buNone/>
            </a:pPr>
            <a:endParaRPr dirty="0"/>
          </a:p>
          <a:p>
            <a:pPr lvl="0">
              <a:spcBef>
                <a:spcPts val="0"/>
              </a:spcBef>
              <a:buNone/>
            </a:pPr>
            <a:r>
              <a:rPr lang="en-US" dirty="0"/>
              <a:t>We are going to be implementing a modern HMM as well as a modern neural net model for voice to text in the demo today. </a:t>
            </a:r>
          </a:p>
        </p:txBody>
      </p:sp>
      <p:sp>
        <p:nvSpPr>
          <p:cNvPr id="484" name="Shape 4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7" name="Shape 207"/>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208" name="Shape 20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dirty="0"/>
              <a:t>The HMM model that we will be looking at is the Sphinx framework developed at Carnegie Mellon University. This model detects individual “phones” - which are essentially quantized units of speech - “ay” “</a:t>
            </a:r>
            <a:r>
              <a:rPr lang="en-US" dirty="0" err="1"/>
              <a:t>ee</a:t>
            </a:r>
            <a:r>
              <a:rPr lang="en-US" dirty="0"/>
              <a:t>” “oh” “u”. It then combines these phones into individual words based off a probabilistic combination which is based off of both the phones themselves and other words that have been detected in the sentence. </a:t>
            </a:r>
          </a:p>
          <a:p>
            <a:pPr lvl="0">
              <a:spcBef>
                <a:spcPts val="0"/>
              </a:spcBef>
              <a:buNone/>
            </a:pPr>
            <a:endParaRPr dirty="0"/>
          </a:p>
          <a:p>
            <a:pPr lvl="0">
              <a:spcBef>
                <a:spcPts val="0"/>
              </a:spcBef>
              <a:buNone/>
            </a:pPr>
            <a:r>
              <a:rPr lang="en-US" dirty="0"/>
              <a:t>We will be running Sphinx locally on the Intel Gateway - meaning it will not depend on having an active internet connection. </a:t>
            </a:r>
          </a:p>
          <a:p>
            <a:pPr lvl="0">
              <a:spcBef>
                <a:spcPts val="0"/>
              </a:spcBef>
              <a:buNone/>
            </a:pPr>
            <a:endParaRPr dirty="0"/>
          </a:p>
          <a:p>
            <a:pPr lvl="0" rtl="0">
              <a:spcBef>
                <a:spcPts val="0"/>
              </a:spcBef>
              <a:buNone/>
            </a:pPr>
            <a:r>
              <a:rPr lang="en-US" dirty="0"/>
              <a:t>    </a:t>
            </a:r>
          </a:p>
        </p:txBody>
      </p:sp>
      <p:sp>
        <p:nvSpPr>
          <p:cNvPr id="492" name="Shape 4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2" name="Shape 50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dirty="0"/>
              <a:t>In order to run Sphinx we will be using Python and the sphinx modules. You can either read in a prerecorded wav file or get input directly for a microphone. Once you have the audio source you can call “recognize sphinx” method to analyze it. Overall very simple, but it does get more complex as you adjust how the model works in order to fine tune your application. </a:t>
            </a:r>
          </a:p>
        </p:txBody>
      </p:sp>
      <p:sp>
        <p:nvSpPr>
          <p:cNvPr id="503" name="Shape 50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Font typeface="Arial"/>
              <a:buNone/>
            </a:pPr>
            <a:fld id="{00000000-1234-1234-1234-123412341234}"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dirty="0"/>
              <a:t>Now to contrast the local HMM model we will also be looking at the Google Cloud Speech API. This is an API at access the neural network that google has trained in order to recognize speech - the same network that “Ok Google” uses. It has support for 110 languages and you can access the API either using a restful API - HTTP requests - or the Google Cloud SDK. Overall its a very powerful tool, but requires your application to be connected to the internet in order to work. </a:t>
            </a:r>
          </a:p>
        </p:txBody>
      </p:sp>
      <p:sp>
        <p:nvSpPr>
          <p:cNvPr id="515" name="Shape 515"/>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Font typeface="Arial"/>
              <a:buNone/>
            </a:pPr>
            <a:fld id="{00000000-1234-1234-1234-123412341234}"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3" name="Shape 523"/>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lnSpc>
                <a:spcPct val="115000"/>
              </a:lnSpc>
              <a:spcBef>
                <a:spcPts val="0"/>
              </a:spcBef>
              <a:buClr>
                <a:schemeClr val="dk1"/>
              </a:buClr>
              <a:buSzPts val="1100"/>
              <a:buFont typeface="Arial"/>
              <a:buNone/>
            </a:pPr>
            <a:r>
              <a:rPr lang="en-US" dirty="0"/>
              <a:t>Before moving on I want to briefly talk about neural networks. Neural networks, and their application to voice recognition, is the reason why modern voice detection systems function orders of magnitude better than those of even 5-10 years ago.   The topic of neural networks is massive and I don’t want to get to far down a rabbit hole, but here is </a:t>
            </a:r>
            <a:r>
              <a:rPr lang="en-US" i="1" dirty="0"/>
              <a:t>basically </a:t>
            </a:r>
            <a:r>
              <a:rPr lang="en-US" dirty="0"/>
              <a:t> how one operates:</a:t>
            </a:r>
          </a:p>
          <a:p>
            <a:pPr lvl="0" rtl="0">
              <a:lnSpc>
                <a:spcPct val="115000"/>
              </a:lnSpc>
              <a:spcBef>
                <a:spcPts val="0"/>
              </a:spcBef>
              <a:buClr>
                <a:schemeClr val="dk1"/>
              </a:buClr>
              <a:buSzPts val="1100"/>
              <a:buFont typeface="Arial"/>
              <a:buNone/>
            </a:pPr>
            <a:r>
              <a:rPr lang="en-US" dirty="0"/>
              <a:t>You give the algorithm an array of “input nodes”</a:t>
            </a:r>
          </a:p>
          <a:p>
            <a:pPr lvl="0" rtl="0">
              <a:lnSpc>
                <a:spcPct val="115000"/>
              </a:lnSpc>
              <a:spcBef>
                <a:spcPts val="0"/>
              </a:spcBef>
              <a:buClr>
                <a:schemeClr val="dk1"/>
              </a:buClr>
              <a:buSzPts val="1100"/>
              <a:buFont typeface="Arial"/>
              <a:buNone/>
            </a:pPr>
            <a:r>
              <a:rPr lang="en-US" dirty="0"/>
              <a:t>these nodes are combined at one or more layers of “hidden nodes”</a:t>
            </a:r>
          </a:p>
          <a:p>
            <a:pPr lvl="0" rtl="0">
              <a:lnSpc>
                <a:spcPct val="115000"/>
              </a:lnSpc>
              <a:spcBef>
                <a:spcPts val="0"/>
              </a:spcBef>
              <a:buClr>
                <a:schemeClr val="dk1"/>
              </a:buClr>
              <a:buSzPts val="1100"/>
              <a:buFont typeface="Arial"/>
              <a:buNone/>
            </a:pPr>
            <a:r>
              <a:rPr lang="en-US" dirty="0"/>
              <a:t>When I say combined I am referring to a specific summation function which takes the value of incoming nodes and multiplies it by a “weight” associated with each node to node connection. </a:t>
            </a:r>
          </a:p>
          <a:p>
            <a:pPr lvl="0" rtl="0">
              <a:lnSpc>
                <a:spcPct val="115000"/>
              </a:lnSpc>
              <a:spcBef>
                <a:spcPts val="0"/>
              </a:spcBef>
              <a:buClr>
                <a:schemeClr val="dk1"/>
              </a:buClr>
              <a:buSzPts val="1100"/>
              <a:buFont typeface="Arial"/>
              <a:buNone/>
            </a:pPr>
            <a:r>
              <a:rPr lang="en-US" dirty="0"/>
              <a:t>If that sum is above a certain threshold value – bias – the node passes its value on to the next, and so on until you get to a set of output nodes.</a:t>
            </a:r>
          </a:p>
          <a:p>
            <a:pPr lvl="0" rtl="0">
              <a:lnSpc>
                <a:spcPct val="115000"/>
              </a:lnSpc>
              <a:spcBef>
                <a:spcPts val="0"/>
              </a:spcBef>
              <a:buClr>
                <a:schemeClr val="dk1"/>
              </a:buClr>
              <a:buSzPts val="1100"/>
              <a:buFont typeface="Arial"/>
              <a:buNone/>
            </a:pPr>
            <a:r>
              <a:rPr lang="en-US" dirty="0"/>
              <a:t>Now the magic happens when you give the algorithm a set of input AND a set of corresponding output nodes. When the algorithm has both the input and the expected output it can train all of those connections and biases.</a:t>
            </a:r>
          </a:p>
          <a:p>
            <a:pPr lvl="0" rtl="0">
              <a:lnSpc>
                <a:spcPct val="115000"/>
              </a:lnSpc>
              <a:spcBef>
                <a:spcPts val="0"/>
              </a:spcBef>
              <a:buClr>
                <a:schemeClr val="dk1"/>
              </a:buClr>
              <a:buSzPts val="1100"/>
              <a:buFont typeface="Arial"/>
              <a:buNone/>
            </a:pPr>
            <a:r>
              <a:rPr lang="en-US" dirty="0"/>
              <a:t>Basically it adjusts all of the network weights until it can produce the output that you tell it to. Once it can do that, you give it an input without an expected value and hopefully it is able to do use its now trained network to determine what the output should be.</a:t>
            </a:r>
          </a:p>
          <a:p>
            <a:pPr lvl="0" rtl="0">
              <a:lnSpc>
                <a:spcPct val="115000"/>
              </a:lnSpc>
              <a:spcBef>
                <a:spcPts val="0"/>
              </a:spcBef>
              <a:buClr>
                <a:schemeClr val="dk1"/>
              </a:buClr>
              <a:buSzPts val="1100"/>
              <a:buFont typeface="Arial"/>
              <a:buNone/>
            </a:pPr>
            <a:r>
              <a:rPr lang="en-US" dirty="0"/>
              <a:t>This system resembles how neurons pass electrical impulses along our brain network which is why it is referred to as a neural net.</a:t>
            </a:r>
          </a:p>
          <a:p>
            <a:pPr lvl="0" rtl="0">
              <a:lnSpc>
                <a:spcPct val="115000"/>
              </a:lnSpc>
              <a:spcBef>
                <a:spcPts val="0"/>
              </a:spcBef>
              <a:buClr>
                <a:schemeClr val="dk1"/>
              </a:buClr>
              <a:buSzPts val="1100"/>
              <a:buFont typeface="Arial"/>
              <a:buNone/>
            </a:pPr>
            <a:endParaRPr dirty="0"/>
          </a:p>
          <a:p>
            <a:pPr lvl="0" rtl="0">
              <a:lnSpc>
                <a:spcPct val="115000"/>
              </a:lnSpc>
              <a:spcBef>
                <a:spcPts val="0"/>
              </a:spcBef>
              <a:buClr>
                <a:schemeClr val="dk1"/>
              </a:buClr>
              <a:buSzPts val="1100"/>
              <a:buFont typeface="Arial"/>
              <a:buNone/>
            </a:pPr>
            <a:r>
              <a:rPr lang="en-US" dirty="0"/>
              <a:t>By training a network what “hello” sounds like from 10,000 different speakers it can then detect “hello” when given a sound clip it has not heard before. </a:t>
            </a:r>
          </a:p>
          <a:p>
            <a:pPr lvl="0">
              <a:spcBef>
                <a:spcPts val="0"/>
              </a:spcBef>
              <a:buNone/>
            </a:pPr>
            <a:endParaRPr dirty="0"/>
          </a:p>
        </p:txBody>
      </p:sp>
      <p:sp>
        <p:nvSpPr>
          <p:cNvPr id="524" name="Shape 524"/>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Font typeface="Arial"/>
              <a:buNone/>
            </a:pPr>
            <a:fld id="{00000000-1234-1234-1234-123412341234}"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1" name="Shape 53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dirty="0"/>
              <a:t>The great thing about the Cloud Speech API is that you do not need to have a deep understanding of how a neural network works to be able to utilize it. We will look at how you can do speech to text using the console front end, as well as the Google Cloud SDK for Python.  </a:t>
            </a:r>
          </a:p>
        </p:txBody>
      </p:sp>
      <p:sp>
        <p:nvSpPr>
          <p:cNvPr id="532" name="Shape 532"/>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Font typeface="Arial"/>
              <a:buNone/>
            </a:pPr>
            <a:fld id="{00000000-1234-1234-1234-123412341234}"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41" name="Shape 541"/>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dirty="0"/>
              <a:t>So once you have translated a sound file into speech, you might want to have your application actually analyze what the person has said. This is where Sentiment analysis and content classification comes in and it it as the cutting edge of machine learning applications. </a:t>
            </a:r>
          </a:p>
        </p:txBody>
      </p:sp>
      <p:sp>
        <p:nvSpPr>
          <p:cNvPr id="542" name="Shape 542"/>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dirty="0"/>
              <a:t>What do I mean by sentiment and topic? Basically given a body of text I want my application to tell me what the speaker is talking about: Race Cars, jets, or dinosaurs; </a:t>
            </a:r>
          </a:p>
          <a:p>
            <a:pPr lvl="0" rtl="0">
              <a:spcBef>
                <a:spcPts val="0"/>
              </a:spcBef>
              <a:buNone/>
            </a:pPr>
            <a:r>
              <a:rPr lang="en-US" dirty="0"/>
              <a:t>and how they feel about it - which given the selection of topics is probably super excited.  </a:t>
            </a:r>
          </a:p>
        </p:txBody>
      </p:sp>
      <p:sp>
        <p:nvSpPr>
          <p:cNvPr id="548" name="Shape 54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dirty="0"/>
              <a:t>So how is our application actually able to get this information out of our text body? The answer is a specific neural network called a LSTM - or long short term memory. This is a subset of a type of network called a  “Recurrent Neural Network” or RNN. What the LSTM allows is the network to have a long term memory from iteration to iteration. If the information in a traditional neural network is looked as like volatile RAM, LSTM give the system a hard drive to store information on.  </a:t>
            </a:r>
          </a:p>
          <a:p>
            <a:pPr lvl="0">
              <a:spcBef>
                <a:spcPts val="0"/>
              </a:spcBef>
              <a:buNone/>
            </a:pPr>
            <a:endParaRPr dirty="0"/>
          </a:p>
          <a:p>
            <a:pPr lvl="0" rtl="0">
              <a:spcBef>
                <a:spcPts val="0"/>
              </a:spcBef>
              <a:buNone/>
            </a:pPr>
            <a:r>
              <a:rPr lang="en-US" dirty="0"/>
              <a:t>What this allows for is the network to have a greater contextual analysis. For instance let's say our LSTN is trying to predict the last word “</a:t>
            </a:r>
            <a:r>
              <a:rPr lang="en-US" dirty="0" err="1"/>
              <a:t>french</a:t>
            </a:r>
            <a:r>
              <a:rPr lang="en-US" dirty="0"/>
              <a:t>”. It would be able to leverage both the word “speak” that came right before, as well as the word “</a:t>
            </a:r>
            <a:r>
              <a:rPr lang="en-US" dirty="0" err="1"/>
              <a:t>france</a:t>
            </a:r>
            <a:r>
              <a:rPr lang="en-US" dirty="0"/>
              <a:t>” that came at some earlier time in the text.    </a:t>
            </a:r>
          </a:p>
        </p:txBody>
      </p:sp>
      <p:sp>
        <p:nvSpPr>
          <p:cNvPr id="558" name="Shape 5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6" name="Shape 566"/>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dirty="0"/>
              <a:t>To get a better idea about the mechanism behind LSTMs let's take a quick look at how they work in principal. a single node in an RNN takes in an input </a:t>
            </a:r>
            <a:r>
              <a:rPr lang="en-US" dirty="0" err="1"/>
              <a:t>X_t</a:t>
            </a:r>
            <a:r>
              <a:rPr lang="en-US" dirty="0"/>
              <a:t> from other nodes, as well as an input from itself. this feedback input can be seen as propagating information through each iteration of the neural network - in this way having a memory from one run to the next. </a:t>
            </a:r>
          </a:p>
        </p:txBody>
      </p:sp>
      <p:sp>
        <p:nvSpPr>
          <p:cNvPr id="567" name="Shape 567"/>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Font typeface="Arial"/>
              <a:buNone/>
            </a:pPr>
            <a:fld id="{00000000-1234-1234-1234-123412341234}"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dirty="0"/>
              <a:t>the LSTM has two feedback loops - a long and a short term memory. These feedback loops are controlled through a system of activation functions - </a:t>
            </a:r>
            <a:r>
              <a:rPr lang="en-US" dirty="0" err="1"/>
              <a:t>sigmoids</a:t>
            </a:r>
            <a:r>
              <a:rPr lang="en-US" dirty="0"/>
              <a:t> and hyperbolic tangents, and the entire network can get fairly complex. The thing about using an LSTM for analysis is that you do not necessarily have to understand how the underlying systems work - you can be a proficient carpenter without understanding the metallurgic process that creates your hammer.  </a:t>
            </a:r>
          </a:p>
        </p:txBody>
      </p:sp>
      <p:sp>
        <p:nvSpPr>
          <p:cNvPr id="577" name="Shape 577"/>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Font typeface="Arial"/>
              <a:buNone/>
            </a:pPr>
            <a:fld id="{00000000-1234-1234-1234-123412341234}"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a:solidFill>
                  <a:schemeClr val="dk1"/>
                </a:solidFill>
                <a:latin typeface="Calibri"/>
                <a:ea typeface="Calibri"/>
                <a:cs typeface="Calibri"/>
                <a:sym typeface="Calibri"/>
              </a:rPr>
              <a:t>Before I get into the details of how these systems work and how we can use them together I want to give you guys an overview of both Intel and </a:t>
            </a:r>
            <a:r>
              <a:rPr lang="en-US"/>
              <a:t>Google</a:t>
            </a:r>
            <a:r>
              <a:rPr lang="en-US" sz="1200" b="0" i="0" u="none" strike="noStrike" cap="none">
                <a:solidFill>
                  <a:schemeClr val="dk1"/>
                </a:solidFill>
                <a:latin typeface="Calibri"/>
                <a:ea typeface="Calibri"/>
                <a:cs typeface="Calibri"/>
                <a:sym typeface="Calibri"/>
              </a:rPr>
              <a:t> – the Edge and the Cloud. </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First Intel – the hardware at the edge- what is their place in the IoT ecosystem? </a:t>
            </a:r>
          </a:p>
        </p:txBody>
      </p:sp>
      <p:sp>
        <p:nvSpPr>
          <p:cNvPr id="216" name="Shape 216"/>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6" name="Shape 586"/>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dirty="0"/>
              <a:t>The first rule that I’ve heard from data scientists when it comes to neural networks is “don’t create your own model if you don’t need to”. The fact of the matter is that there are models have been developed for years and years, and specific ones have proven to be extremely good at specific tasks - so you will be best served by finding one that has a proven track record rather than try to create your own from scratch. </a:t>
            </a:r>
          </a:p>
          <a:p>
            <a:pPr lvl="0">
              <a:spcBef>
                <a:spcPts val="0"/>
              </a:spcBef>
              <a:buNone/>
            </a:pPr>
            <a:endParaRPr dirty="0"/>
          </a:p>
          <a:p>
            <a:pPr lvl="0">
              <a:spcBef>
                <a:spcPts val="0"/>
              </a:spcBef>
              <a:buNone/>
            </a:pPr>
            <a:r>
              <a:rPr lang="en-US" dirty="0"/>
              <a:t>The other aspect of model creation is model training. I mentioned training as an integral part of a neural network earlier </a:t>
            </a:r>
          </a:p>
        </p:txBody>
      </p:sp>
      <p:sp>
        <p:nvSpPr>
          <p:cNvPr id="587" name="Shape 587"/>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Font typeface="Arial"/>
              <a:buNone/>
            </a:pPr>
            <a:fld id="{00000000-1234-1234-1234-123412341234}"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dirty="0"/>
              <a:t>The result? let’s look at this example output from the Google Natural Language API. Based off of these two sentences the network has determined that the topics are “Computers and Electrons”  “Internet and Telecom” and “News”. You can really see the power of this kind of network for automation.  </a:t>
            </a:r>
          </a:p>
        </p:txBody>
      </p:sp>
      <p:sp>
        <p:nvSpPr>
          <p:cNvPr id="596" name="Shape 596"/>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Font typeface="Arial"/>
              <a:buNone/>
            </a:pPr>
            <a:fld id="{00000000-1234-1234-1234-123412341234}"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Clr>
                <a:schemeClr val="dk1"/>
              </a:buClr>
              <a:buSzPts val="1100"/>
              <a:buFont typeface="Arial"/>
              <a:buNone/>
            </a:pPr>
            <a:r>
              <a:rPr lang="en-US" dirty="0"/>
              <a:t>Similar to Cloud Speech API, you do not need to have a deep understanding of how a neural network works to be able to utilize the Natural language API. We will look at how you can analyze text using the console front end, as well as the Google Cloud SDK for Python.  </a:t>
            </a:r>
          </a:p>
        </p:txBody>
      </p:sp>
      <p:sp>
        <p:nvSpPr>
          <p:cNvPr id="605" name="Shape 605"/>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Font typeface="Arial"/>
              <a:buNone/>
            </a:pPr>
            <a:fld id="{00000000-1234-1234-1234-123412341234}"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Shape 61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4" name="Shape 614"/>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Well now that we have an idea of how to do cloud compute at the edge and in the cloud, lets put it together into one demo and see how it can work in tandem! </a:t>
            </a:r>
          </a:p>
          <a:p>
            <a:pPr marL="0" marR="0" lvl="0" indent="0" algn="l" rtl="0">
              <a:spcBef>
                <a:spcPts val="0"/>
              </a:spcBef>
              <a:buNone/>
            </a:pPr>
            <a:endParaRPr dirty="0"/>
          </a:p>
          <a:p>
            <a:pPr marL="0" marR="0" lvl="0" indent="0" algn="l" rtl="0">
              <a:spcBef>
                <a:spcPts val="0"/>
              </a:spcBef>
              <a:buNone/>
            </a:pPr>
            <a:endParaRPr dirty="0"/>
          </a:p>
        </p:txBody>
      </p:sp>
      <p:sp>
        <p:nvSpPr>
          <p:cNvPr id="615" name="Shape 615"/>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33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Shape 6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1" name="Shape 621"/>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dirty="0"/>
              <a:t>This is how the setup looks like</a:t>
            </a:r>
            <a:r>
              <a:rPr lang="en-US" sz="1200" b="0" i="0" u="none" strike="noStrike" cap="none" dirty="0">
                <a:solidFill>
                  <a:schemeClr val="dk1"/>
                </a:solidFill>
                <a:latin typeface="Calibri"/>
                <a:ea typeface="Calibri"/>
                <a:cs typeface="Calibri"/>
                <a:sym typeface="Calibri"/>
              </a:rPr>
              <a:t>: </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An intel i5 NUC running Sphinx, </a:t>
            </a:r>
            <a:r>
              <a:rPr lang="en-US" sz="1200" b="0" i="0" u="none" strike="noStrike" cap="none" dirty="0" err="1">
                <a:solidFill>
                  <a:schemeClr val="dk1"/>
                </a:solidFill>
                <a:latin typeface="Calibri"/>
                <a:ea typeface="Calibri"/>
                <a:cs typeface="Calibri"/>
                <a:sym typeface="Calibri"/>
              </a:rPr>
              <a:t>openCV</a:t>
            </a:r>
            <a:r>
              <a:rPr lang="en-US" sz="1200" b="0" i="0" u="none" strike="noStrike" cap="none" dirty="0">
                <a:solidFill>
                  <a:schemeClr val="dk1"/>
                </a:solidFill>
                <a:latin typeface="Calibri"/>
                <a:ea typeface="Calibri"/>
                <a:cs typeface="Calibri"/>
                <a:sym typeface="Calibri"/>
              </a:rPr>
              <a:t> and </a:t>
            </a:r>
            <a:r>
              <a:rPr lang="en-US" dirty="0"/>
              <a:t>accesses Google Speech API and Google natural language API using Google cloud SDK for Python</a:t>
            </a:r>
            <a:r>
              <a:rPr lang="en-US" sz="1200" b="0" i="0" u="none" strike="noStrike" cap="none" dirty="0">
                <a:solidFill>
                  <a:schemeClr val="dk1"/>
                </a:solidFill>
                <a:latin typeface="Calibri"/>
                <a:ea typeface="Calibri"/>
                <a:cs typeface="Calibri"/>
                <a:sym typeface="Calibri"/>
              </a:rPr>
              <a:t>.</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We attach a simple </a:t>
            </a:r>
            <a:r>
              <a:rPr lang="en-US" dirty="0"/>
              <a:t>audio jack</a:t>
            </a:r>
            <a:r>
              <a:rPr lang="en-US" sz="1200" b="0" i="0" u="none" strike="noStrike" cap="none" dirty="0">
                <a:solidFill>
                  <a:schemeClr val="dk1"/>
                </a:solidFill>
                <a:latin typeface="Calibri"/>
                <a:ea typeface="Calibri"/>
                <a:cs typeface="Calibri"/>
                <a:sym typeface="Calibri"/>
              </a:rPr>
              <a:t> </a:t>
            </a:r>
            <a:r>
              <a:rPr lang="en-US" dirty="0"/>
              <a:t>microphone</a:t>
            </a:r>
            <a:r>
              <a:rPr lang="en-US" sz="1200" b="0" i="0" u="none" strike="noStrike" cap="none" dirty="0">
                <a:solidFill>
                  <a:schemeClr val="dk1"/>
                </a:solidFill>
                <a:latin typeface="Calibri"/>
                <a:ea typeface="Calibri"/>
                <a:cs typeface="Calibri"/>
                <a:sym typeface="Calibri"/>
              </a:rPr>
              <a:t> to the NUC.</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None/>
            </a:pPr>
            <a:r>
              <a:rPr lang="en-US" dirty="0"/>
              <a:t>Sphinx library analyze audio from the connected microphone locally and converts it to text using HMM. </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None/>
            </a:pPr>
            <a:r>
              <a:rPr lang="en-US" dirty="0"/>
              <a:t>We send the same audio file to Google cloud by accessing Google Speech API for speech to text conversion.</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The results are sent back to the console.</a:t>
            </a:r>
          </a:p>
          <a:p>
            <a:pPr marL="0" marR="0" lvl="0" indent="0" algn="l" rtl="0">
              <a:spcBef>
                <a:spcPts val="0"/>
              </a:spcBef>
              <a:buNone/>
            </a:pPr>
            <a:endParaRPr dirty="0"/>
          </a:p>
          <a:p>
            <a:pPr marL="0" marR="0" lvl="0" indent="0" algn="l" rtl="0">
              <a:spcBef>
                <a:spcPts val="0"/>
              </a:spcBef>
              <a:buNone/>
            </a:pPr>
            <a:r>
              <a:rPr lang="en-US" dirty="0"/>
              <a:t>We then perform sentiment analysis </a:t>
            </a:r>
            <a:r>
              <a:rPr lang="en-US" dirty="0" smtClean="0"/>
              <a:t>and content </a:t>
            </a:r>
            <a:r>
              <a:rPr lang="en-US" dirty="0" err="1" smtClean="0"/>
              <a:t>clssification</a:t>
            </a:r>
            <a:r>
              <a:rPr lang="en-US" dirty="0" smtClean="0"/>
              <a:t> on </a:t>
            </a:r>
            <a:r>
              <a:rPr lang="en-US" dirty="0"/>
              <a:t>the text obtained from Google Speech API using Google natural language API. The results are sent back to the console.</a:t>
            </a:r>
          </a:p>
        </p:txBody>
      </p:sp>
      <p:sp>
        <p:nvSpPr>
          <p:cNvPr id="622" name="Shape 622"/>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34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Shape 6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8" name="Shape 638"/>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r>
              <a:rPr lang="en-US" dirty="0"/>
              <a:t>and here are the results!</a:t>
            </a:r>
          </a:p>
          <a:p>
            <a:pPr lvl="0">
              <a:spcBef>
                <a:spcPts val="0"/>
              </a:spcBef>
              <a:buNone/>
            </a:pPr>
            <a:endParaRPr dirty="0"/>
          </a:p>
          <a:p>
            <a:pPr lvl="0">
              <a:spcBef>
                <a:spcPts val="0"/>
              </a:spcBef>
              <a:buNone/>
            </a:pPr>
            <a:r>
              <a:rPr lang="en-US" dirty="0"/>
              <a:t>First we run the python script for speech recognition. When it displays, “Say something”, we talk in the microphone. For, this particular test, the audio input was “</a:t>
            </a:r>
            <a:r>
              <a:rPr lang="en-US" sz="1150" dirty="0">
                <a:solidFill>
                  <a:srgbClr val="53565A"/>
                </a:solidFill>
                <a:latin typeface="Arial"/>
                <a:ea typeface="Arial"/>
                <a:cs typeface="Arial"/>
                <a:sym typeface="Arial"/>
              </a:rPr>
              <a:t>An </a:t>
            </a:r>
            <a:r>
              <a:rPr lang="en-US" sz="1150" dirty="0" err="1">
                <a:solidFill>
                  <a:srgbClr val="53565A"/>
                </a:solidFill>
                <a:latin typeface="Arial"/>
                <a:ea typeface="Arial"/>
                <a:cs typeface="Arial"/>
                <a:sym typeface="Arial"/>
              </a:rPr>
              <a:t>IoT</a:t>
            </a:r>
            <a:r>
              <a:rPr lang="en-US" sz="1150" dirty="0">
                <a:solidFill>
                  <a:srgbClr val="53565A"/>
                </a:solidFill>
                <a:latin typeface="Arial"/>
                <a:ea typeface="Arial"/>
                <a:cs typeface="Arial"/>
                <a:sym typeface="Arial"/>
              </a:rPr>
              <a:t> gateway is an intermediate device between sensors and devices and the applications that create value from their data and access.</a:t>
            </a:r>
            <a:r>
              <a:rPr lang="en-US" dirty="0"/>
              <a:t>”. It is then processed by the sphinx library locally. You can see that how much the output text is deviated from the input audio.</a:t>
            </a:r>
          </a:p>
          <a:p>
            <a:pPr lvl="0">
              <a:spcBef>
                <a:spcPts val="0"/>
              </a:spcBef>
              <a:buNone/>
            </a:pPr>
            <a:endParaRPr dirty="0"/>
          </a:p>
          <a:p>
            <a:pPr lvl="0">
              <a:spcBef>
                <a:spcPts val="0"/>
              </a:spcBef>
              <a:buNone/>
            </a:pPr>
            <a:r>
              <a:rPr lang="en-US" dirty="0"/>
              <a:t>Then we sent the same audio input to Google speech API which recognized the speech correctly. Also if we look at the time taken for both the analysis techniques, the Google speech API took less time with more accurate results. </a:t>
            </a:r>
          </a:p>
          <a:p>
            <a:pPr lvl="0">
              <a:spcBef>
                <a:spcPts val="0"/>
              </a:spcBef>
              <a:buNone/>
            </a:pPr>
            <a:endParaRPr dirty="0"/>
          </a:p>
          <a:p>
            <a:pPr lvl="0">
              <a:spcBef>
                <a:spcPts val="0"/>
              </a:spcBef>
              <a:buNone/>
            </a:pPr>
            <a:r>
              <a:rPr lang="en-US" dirty="0"/>
              <a:t>The huge difference in the output text for sphinx is due to minimal training database. The HMM model used by sphinx library has very limited states which takes into account very limited sounds, ae, au, aa. On the other hand Google Speech API model (tensor flow model) has been trained for hours, on humongous data to cover almost all possible sounds for the words/letters. </a:t>
            </a:r>
          </a:p>
          <a:p>
            <a:pPr lvl="0">
              <a:spcBef>
                <a:spcPts val="0"/>
              </a:spcBef>
              <a:buNone/>
            </a:pPr>
            <a:endParaRPr dirty="0"/>
          </a:p>
          <a:p>
            <a:pPr lvl="0">
              <a:spcBef>
                <a:spcPts val="0"/>
              </a:spcBef>
              <a:buNone/>
            </a:pPr>
            <a:r>
              <a:rPr lang="en-US" dirty="0"/>
              <a:t>To test Google natural language API, we sent the text from Google speech API to Google natural language API to do sentiment analysis and content classification. From the results, you can see that, sentiment analysis gave us 2 values, score and magnitude. </a:t>
            </a:r>
            <a:r>
              <a:rPr lang="en-US" dirty="0">
                <a:solidFill>
                  <a:srgbClr val="212121"/>
                </a:solidFill>
                <a:latin typeface="Roboto"/>
                <a:ea typeface="Roboto"/>
                <a:cs typeface="Roboto"/>
                <a:sym typeface="Roboto"/>
              </a:rPr>
              <a:t>The </a:t>
            </a:r>
            <a:r>
              <a:rPr lang="en-US" i="1" dirty="0">
                <a:solidFill>
                  <a:srgbClr val="212121"/>
                </a:solidFill>
                <a:latin typeface="Roboto"/>
                <a:ea typeface="Roboto"/>
                <a:cs typeface="Roboto"/>
                <a:sym typeface="Roboto"/>
              </a:rPr>
              <a:t>score</a:t>
            </a:r>
            <a:r>
              <a:rPr lang="en-US" dirty="0">
                <a:solidFill>
                  <a:srgbClr val="212121"/>
                </a:solidFill>
                <a:latin typeface="Roboto"/>
                <a:ea typeface="Roboto"/>
                <a:cs typeface="Roboto"/>
                <a:sym typeface="Roboto"/>
              </a:rPr>
              <a:t> of a document's sentiment indicates the overall emotion of a document. The </a:t>
            </a:r>
            <a:r>
              <a:rPr lang="en-US" i="1" dirty="0">
                <a:solidFill>
                  <a:srgbClr val="212121"/>
                </a:solidFill>
                <a:latin typeface="Roboto"/>
                <a:ea typeface="Roboto"/>
                <a:cs typeface="Roboto"/>
                <a:sym typeface="Roboto"/>
              </a:rPr>
              <a:t>magnitude</a:t>
            </a:r>
            <a:r>
              <a:rPr lang="en-US" dirty="0">
                <a:solidFill>
                  <a:srgbClr val="212121"/>
                </a:solidFill>
                <a:latin typeface="Roboto"/>
                <a:ea typeface="Roboto"/>
                <a:cs typeface="Roboto"/>
                <a:sym typeface="Roboto"/>
              </a:rPr>
              <a:t> of a document's sentiment indicates how much emotional content is present within the document, and this value is often proportional to the length of the document. </a:t>
            </a:r>
          </a:p>
          <a:p>
            <a:pPr lvl="0">
              <a:spcBef>
                <a:spcPts val="0"/>
              </a:spcBef>
              <a:buNone/>
            </a:pPr>
            <a:r>
              <a:rPr lang="en-US" dirty="0">
                <a:solidFill>
                  <a:srgbClr val="212121"/>
                </a:solidFill>
                <a:latin typeface="Roboto"/>
                <a:ea typeface="Roboto"/>
                <a:cs typeface="Roboto"/>
                <a:sym typeface="Roboto"/>
              </a:rPr>
              <a:t>For this particular example, magnitude is 0.1 which indicates that the document includes very less emotional content. Score value -0.1 indicates the content is slightly negative. </a:t>
            </a:r>
          </a:p>
          <a:p>
            <a:pPr lvl="0">
              <a:spcBef>
                <a:spcPts val="0"/>
              </a:spcBef>
              <a:buNone/>
            </a:pPr>
            <a:endParaRPr dirty="0"/>
          </a:p>
          <a:p>
            <a:pPr lvl="0" rtl="0">
              <a:spcBef>
                <a:spcPts val="0"/>
              </a:spcBef>
              <a:buNone/>
            </a:pPr>
            <a:r>
              <a:rPr lang="en-US" dirty="0"/>
              <a:t> The NL classifies the text and says that it’s from “computer and Electronics” with 87% confidence. </a:t>
            </a:r>
          </a:p>
        </p:txBody>
      </p:sp>
      <p:sp>
        <p:nvSpPr>
          <p:cNvPr id="639" name="Shape 639"/>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Clr>
                <a:srgbClr val="000000"/>
              </a:buClr>
              <a:buFont typeface="Arial"/>
              <a:buNone/>
            </a:pPr>
            <a:fld id="{00000000-1234-1234-1234-123412341234}"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7" name="Shape 647"/>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648" name="Shape 64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36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400" cy="480060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Arial"/>
                <a:ea typeface="Arial"/>
                <a:cs typeface="Arial"/>
                <a:sym typeface="Arial"/>
              </a:rPr>
              <a:t>Overview of Intel </a:t>
            </a:r>
            <a:r>
              <a:rPr lang="en-US" sz="1200" b="0" i="0" u="none" strike="noStrike" cap="none" dirty="0" err="1">
                <a:solidFill>
                  <a:schemeClr val="dk1"/>
                </a:solidFill>
                <a:latin typeface="Arial"/>
                <a:ea typeface="Arial"/>
                <a:cs typeface="Arial"/>
                <a:sym typeface="Arial"/>
              </a:rPr>
              <a:t>IoT</a:t>
            </a:r>
            <a:r>
              <a:rPr lang="en-US" sz="1200" b="0" i="0" u="none" strike="noStrike" cap="none" dirty="0">
                <a:solidFill>
                  <a:schemeClr val="dk1"/>
                </a:solidFill>
                <a:latin typeface="Arial"/>
                <a:ea typeface="Arial"/>
                <a:cs typeface="Arial"/>
                <a:sym typeface="Arial"/>
              </a:rPr>
              <a:t> Architecture: </a:t>
            </a:r>
            <a:endParaRPr lang="en-US" sz="1200" b="0" i="0" u="none" strike="noStrike" cap="none" dirty="0" smtClean="0">
              <a:solidFill>
                <a:schemeClr val="dk1"/>
              </a:solidFill>
              <a:latin typeface="Arial"/>
              <a:ea typeface="Arial"/>
              <a:cs typeface="Arial"/>
              <a:sym typeface="Arial"/>
            </a:endParaRPr>
          </a:p>
          <a:p>
            <a:pPr lvl="0" defTabSz="457200">
              <a:defRPr/>
            </a:pPr>
            <a:r>
              <a:rPr lang="en-US" dirty="0" smtClean="0"/>
              <a:t>The Intel® </a:t>
            </a:r>
            <a:r>
              <a:rPr lang="en-US" dirty="0" err="1" smtClean="0"/>
              <a:t>IoT</a:t>
            </a:r>
            <a:r>
              <a:rPr lang="en-US" dirty="0" smtClean="0"/>
              <a:t> Platform</a:t>
            </a:r>
            <a:r>
              <a:rPr lang="en-US" baseline="0" dirty="0" smtClean="0"/>
              <a:t> </a:t>
            </a:r>
            <a:r>
              <a:rPr lang="en-US" dirty="0" smtClean="0"/>
              <a:t>enables you to move </a:t>
            </a:r>
            <a:r>
              <a:rPr lang="en-US" dirty="0" err="1" smtClean="0"/>
              <a:t>IoT</a:t>
            </a:r>
            <a:r>
              <a:rPr lang="en-US" dirty="0" smtClean="0"/>
              <a:t> from pilot to mainstream deployment with a repeatable foundation of building blocks and technology ingredients that can be customized for limitless solutions.</a:t>
            </a:r>
          </a:p>
          <a:p>
            <a:endParaRPr lang="en-US" dirty="0" smtClean="0"/>
          </a:p>
          <a:p>
            <a:r>
              <a:rPr lang="en-US" dirty="0" smtClean="0"/>
              <a:t>The Intel </a:t>
            </a:r>
            <a:r>
              <a:rPr lang="en-US" dirty="0" err="1" smtClean="0"/>
              <a:t>IoT</a:t>
            </a:r>
            <a:r>
              <a:rPr lang="en-US" dirty="0" smtClean="0"/>
              <a:t> Platform provides a blueprint for connecting devices into the cloud while promoting scalability, interoperability, and security across the entire </a:t>
            </a:r>
            <a:r>
              <a:rPr lang="en-US" dirty="0" err="1" smtClean="0"/>
              <a:t>IoT</a:t>
            </a:r>
            <a:r>
              <a:rPr lang="en-US" dirty="0" smtClean="0"/>
              <a:t> solution—enabling developers to leverage</a:t>
            </a:r>
            <a:r>
              <a:rPr lang="en-US" baseline="0" dirty="0" smtClean="0"/>
              <a:t> </a:t>
            </a:r>
            <a:r>
              <a:rPr lang="en-US" baseline="0" dirty="0" err="1" smtClean="0"/>
              <a:t>IoT</a:t>
            </a:r>
            <a:r>
              <a:rPr lang="en-US" baseline="0" dirty="0" smtClean="0"/>
              <a:t> data in real time, as well as customize and scale the solution</a:t>
            </a:r>
            <a:r>
              <a:rPr lang="en-US" dirty="0" smtClean="0"/>
              <a:t>. It has the following main parts:</a:t>
            </a:r>
          </a:p>
          <a:p>
            <a:pPr marL="0" marR="0" lvl="0" indent="0" algn="l" rtl="0">
              <a:spcBef>
                <a:spcPts val="0"/>
              </a:spcBef>
              <a:buNone/>
            </a:pPr>
            <a:endParaRPr lang="en-US" sz="1200" b="0" i="0" u="none" strike="noStrike" cap="none" dirty="0">
              <a:solidFill>
                <a:schemeClr val="dk1"/>
              </a:solidFill>
              <a:latin typeface="Arial"/>
              <a:ea typeface="Arial"/>
              <a:cs typeface="Arial"/>
              <a:sym typeface="Arial"/>
            </a:endParaRPr>
          </a:p>
          <a:p>
            <a:pPr marL="0" marR="0" lvl="0" indent="0" algn="l" rtl="0">
              <a:spcBef>
                <a:spcPts val="0"/>
              </a:spcBef>
              <a:buNone/>
            </a:pPr>
            <a:endParaRPr sz="1200" b="0" i="0" u="none" strike="noStrike" cap="none" dirty="0">
              <a:solidFill>
                <a:schemeClr val="dk1"/>
              </a:solidFill>
              <a:latin typeface="Arial"/>
              <a:ea typeface="Arial"/>
              <a:cs typeface="Arial"/>
              <a:sym typeface="Arial"/>
            </a:endParaRPr>
          </a:p>
          <a:p>
            <a:pPr marL="0" marR="0" lvl="0" indent="0" algn="l" rtl="0">
              <a:spcBef>
                <a:spcPts val="0"/>
              </a:spcBef>
              <a:buNone/>
            </a:pPr>
            <a:r>
              <a:rPr lang="en-US" sz="1200" b="0" i="0" u="none" strike="noStrike" cap="none" dirty="0">
                <a:solidFill>
                  <a:schemeClr val="dk1"/>
                </a:solidFill>
                <a:latin typeface="Arial"/>
                <a:ea typeface="Arial"/>
                <a:cs typeface="Arial"/>
                <a:sym typeface="Arial"/>
              </a:rPr>
              <a:t>- Start: Things – Sensors, Actuators – webcams, temperature, light, servos, etc. </a:t>
            </a:r>
          </a:p>
          <a:p>
            <a:pPr marL="0" marR="0" lvl="0" indent="0" algn="l" rtl="0">
              <a:spcBef>
                <a:spcPts val="0"/>
              </a:spcBef>
              <a:buNone/>
            </a:pPr>
            <a:r>
              <a:rPr lang="en-US" sz="1200" b="0" i="0" u="none" strike="noStrike" cap="none" dirty="0">
                <a:solidFill>
                  <a:schemeClr val="dk1"/>
                </a:solidFill>
                <a:latin typeface="Arial"/>
                <a:ea typeface="Arial"/>
                <a:cs typeface="Arial"/>
                <a:sym typeface="Arial"/>
              </a:rPr>
              <a:t> </a:t>
            </a:r>
          </a:p>
          <a:p>
            <a:pPr marL="0" marR="0" lvl="0" indent="0" algn="l" rtl="0">
              <a:spcBef>
                <a:spcPts val="0"/>
              </a:spcBef>
              <a:buNone/>
            </a:pPr>
            <a:r>
              <a:rPr lang="en-US" sz="1200" b="0" i="0" u="none" strike="noStrike" cap="none" dirty="0">
                <a:solidFill>
                  <a:schemeClr val="dk1"/>
                </a:solidFill>
                <a:latin typeface="Arial"/>
                <a:ea typeface="Arial"/>
                <a:cs typeface="Arial"/>
                <a:sym typeface="Arial"/>
              </a:rPr>
              <a:t>- Finish: Cloud Based Analytics – Deep Learning, Predictive Maintenance, Big Data - </a:t>
            </a:r>
            <a:r>
              <a:rPr lang="en-US" dirty="0">
                <a:latin typeface="Arial"/>
                <a:ea typeface="Arial"/>
                <a:cs typeface="Arial"/>
                <a:sym typeface="Arial"/>
              </a:rPr>
              <a:t>Google</a:t>
            </a:r>
          </a:p>
          <a:p>
            <a:pPr marL="0" marR="0" lvl="0" indent="0" algn="l" rtl="0">
              <a:spcBef>
                <a:spcPts val="0"/>
              </a:spcBef>
              <a:buNone/>
            </a:pPr>
            <a:endParaRPr sz="1200" b="0" i="0" u="none" strike="noStrike" cap="none" dirty="0">
              <a:solidFill>
                <a:schemeClr val="dk1"/>
              </a:solidFill>
              <a:latin typeface="Arial"/>
              <a:ea typeface="Arial"/>
              <a:cs typeface="Arial"/>
              <a:sym typeface="Arial"/>
            </a:endParaRPr>
          </a:p>
          <a:p>
            <a:pPr marL="0" marR="0" lvl="0" indent="0" algn="l" rtl="0">
              <a:spcBef>
                <a:spcPts val="0"/>
              </a:spcBef>
              <a:buNone/>
            </a:pPr>
            <a:r>
              <a:rPr lang="en-US" sz="1200" b="0" i="0" u="none" strike="noStrike" cap="none" dirty="0">
                <a:solidFill>
                  <a:schemeClr val="dk1"/>
                </a:solidFill>
                <a:latin typeface="Arial"/>
                <a:ea typeface="Arial"/>
                <a:cs typeface="Arial"/>
                <a:sym typeface="Arial"/>
              </a:rPr>
              <a:t>- Well technically the finish is deciding what actions to take from the analytics, but Intel can’t help you there. </a:t>
            </a:r>
          </a:p>
          <a:p>
            <a:pPr marL="0" marR="0" lvl="0" indent="0" algn="l" rtl="0">
              <a:spcBef>
                <a:spcPts val="0"/>
              </a:spcBef>
              <a:buNone/>
            </a:pPr>
            <a:endParaRPr sz="1200" b="0" i="0" u="none" strike="noStrike" cap="none" dirty="0">
              <a:solidFill>
                <a:schemeClr val="dk1"/>
              </a:solidFill>
              <a:latin typeface="Arial"/>
              <a:ea typeface="Arial"/>
              <a:cs typeface="Arial"/>
              <a:sym typeface="Arial"/>
            </a:endParaRPr>
          </a:p>
          <a:p>
            <a:pPr marL="0" marR="0" lvl="0" indent="0" algn="l" rtl="0">
              <a:spcBef>
                <a:spcPts val="0"/>
              </a:spcBef>
              <a:buNone/>
            </a:pPr>
            <a:r>
              <a:rPr lang="en-US" sz="1200" b="0" i="0" u="none" strike="noStrike" cap="none" dirty="0">
                <a:solidFill>
                  <a:schemeClr val="dk1"/>
                </a:solidFill>
                <a:latin typeface="Arial"/>
                <a:ea typeface="Arial"/>
                <a:cs typeface="Arial"/>
                <a:sym typeface="Arial"/>
              </a:rPr>
              <a:t>- How do we get from start to end? Intel Gateways and </a:t>
            </a:r>
            <a:r>
              <a:rPr lang="en-US" dirty="0">
                <a:latin typeface="Arial"/>
                <a:ea typeface="Arial"/>
                <a:cs typeface="Arial"/>
                <a:sym typeface="Arial"/>
              </a:rPr>
              <a:t>Google</a:t>
            </a:r>
            <a:r>
              <a:rPr lang="en-US" sz="1200" b="0" i="0" u="none" strike="noStrike" cap="none" dirty="0">
                <a:solidFill>
                  <a:schemeClr val="dk1"/>
                </a:solidFill>
                <a:latin typeface="Arial"/>
                <a:ea typeface="Arial"/>
                <a:cs typeface="Arial"/>
                <a:sym typeface="Arial"/>
              </a:rPr>
              <a:t> servers. </a:t>
            </a:r>
          </a:p>
          <a:p>
            <a:pPr marL="0" marR="0" lvl="0" indent="0" algn="l" rtl="0">
              <a:spcBef>
                <a:spcPts val="0"/>
              </a:spcBef>
              <a:buNone/>
            </a:pPr>
            <a:endParaRPr sz="1200" b="0" i="0" u="none" strike="noStrike" cap="none" dirty="0">
              <a:solidFill>
                <a:schemeClr val="dk1"/>
              </a:solidFill>
              <a:latin typeface="Arial"/>
              <a:ea typeface="Arial"/>
              <a:cs typeface="Arial"/>
              <a:sym typeface="Arial"/>
            </a:endParaRPr>
          </a:p>
          <a:p>
            <a:pPr marL="0" marR="0" lvl="0" indent="0" algn="l" rtl="0">
              <a:spcBef>
                <a:spcPts val="0"/>
              </a:spcBef>
              <a:buNone/>
            </a:pPr>
            <a:r>
              <a:rPr lang="en-US" sz="1200" b="0" i="0" u="none" strike="noStrike" cap="none" dirty="0">
                <a:solidFill>
                  <a:schemeClr val="dk1"/>
                </a:solidFill>
                <a:latin typeface="Arial"/>
                <a:ea typeface="Arial"/>
                <a:cs typeface="Arial"/>
                <a:sym typeface="Arial"/>
              </a:rPr>
              <a:t>- Things need a way to talk to the data center. They often don’t have a built in internet connection. They use serial protocols like </a:t>
            </a:r>
            <a:r>
              <a:rPr lang="en-US" sz="1200" b="0" i="0" u="none" strike="noStrike" cap="none" dirty="0" err="1">
                <a:solidFill>
                  <a:schemeClr val="dk1"/>
                </a:solidFill>
                <a:latin typeface="Arial"/>
                <a:ea typeface="Arial"/>
                <a:cs typeface="Arial"/>
                <a:sym typeface="Arial"/>
              </a:rPr>
              <a:t>modbus</a:t>
            </a:r>
            <a:r>
              <a:rPr lang="en-US" sz="1200" b="0" i="0" u="none" strike="noStrike" cap="none" dirty="0">
                <a:solidFill>
                  <a:schemeClr val="dk1"/>
                </a:solidFill>
                <a:latin typeface="Arial"/>
                <a:ea typeface="Arial"/>
                <a:cs typeface="Arial"/>
                <a:sym typeface="Arial"/>
              </a:rPr>
              <a:t>, I2C, short range radios like </a:t>
            </a:r>
            <a:r>
              <a:rPr lang="en-US" sz="1200" b="0" i="0" u="none" strike="noStrike" cap="none" dirty="0" err="1">
                <a:solidFill>
                  <a:schemeClr val="dk1"/>
                </a:solidFill>
                <a:latin typeface="Arial"/>
                <a:ea typeface="Arial"/>
                <a:cs typeface="Arial"/>
                <a:sym typeface="Arial"/>
              </a:rPr>
              <a:t>bluetooth</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zigbee</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zwave</a:t>
            </a:r>
            <a:r>
              <a:rPr lang="en-US" sz="1200" b="0" i="0" u="none" strike="noStrike" cap="none" dirty="0">
                <a:solidFill>
                  <a:schemeClr val="dk1"/>
                </a:solidFill>
                <a:latin typeface="Arial"/>
                <a:ea typeface="Arial"/>
                <a:cs typeface="Arial"/>
                <a:sym typeface="Arial"/>
              </a:rPr>
              <a:t>. By connecting over those protocols to a gateway the things have a way of communicating to the data center.  </a:t>
            </a:r>
          </a:p>
          <a:p>
            <a:pPr marL="0" marR="0" lvl="0" indent="0" algn="l" rtl="0">
              <a:spcBef>
                <a:spcPts val="0"/>
              </a:spcBef>
              <a:buNone/>
            </a:pPr>
            <a:endParaRPr sz="1200" b="0" i="0" u="none" strike="noStrike" cap="none" dirty="0">
              <a:solidFill>
                <a:schemeClr val="dk1"/>
              </a:solidFill>
              <a:latin typeface="Arial"/>
              <a:ea typeface="Arial"/>
              <a:cs typeface="Arial"/>
              <a:sym typeface="Arial"/>
            </a:endParaRPr>
          </a:p>
          <a:p>
            <a:pPr marL="171450" marR="0" lvl="0" indent="-171450" algn="l" rtl="0">
              <a:spcBef>
                <a:spcPts val="0"/>
              </a:spcBef>
              <a:buClr>
                <a:schemeClr val="dk1"/>
              </a:buClr>
              <a:buSzPts val="1200"/>
              <a:buFont typeface="Arial"/>
              <a:buChar char="-"/>
            </a:pPr>
            <a:r>
              <a:rPr lang="en-US" sz="1200" b="0" i="0" u="none" strike="noStrike" cap="none" dirty="0">
                <a:solidFill>
                  <a:schemeClr val="dk1"/>
                </a:solidFill>
                <a:latin typeface="Arial"/>
                <a:ea typeface="Arial"/>
                <a:cs typeface="Arial"/>
                <a:sym typeface="Arial"/>
              </a:rPr>
              <a:t>By acting like a central data </a:t>
            </a:r>
            <a:r>
              <a:rPr lang="en-US" sz="1200" b="0" i="0" u="none" strike="noStrike" cap="none" dirty="0" smtClean="0">
                <a:solidFill>
                  <a:schemeClr val="dk1"/>
                </a:solidFill>
                <a:latin typeface="Arial"/>
                <a:ea typeface="Arial"/>
                <a:cs typeface="Arial"/>
                <a:sym typeface="Arial"/>
              </a:rPr>
              <a:t>hub, </a:t>
            </a:r>
            <a:r>
              <a:rPr lang="en-US" sz="1200" b="0" i="0" u="none" strike="noStrike" cap="none" dirty="0">
                <a:solidFill>
                  <a:schemeClr val="dk1"/>
                </a:solidFill>
                <a:latin typeface="Arial"/>
                <a:ea typeface="Arial"/>
                <a:cs typeface="Arial"/>
                <a:sym typeface="Arial"/>
              </a:rPr>
              <a:t>the gateway can also accomplish a few other important functions. Even if the things could communicate to the internet on their own, that’s not a schema that you would want to use. Dealing with that number of individual connections is going to be pretty inefficient and really insecure. More connections is going to means larger surface area for any kind of malicious attacks. So minimizing the number of connections is going to go a long way to help your </a:t>
            </a:r>
            <a:r>
              <a:rPr lang="en-US" sz="1200" b="0" i="0" u="none" strike="noStrike" cap="none" dirty="0" err="1">
                <a:solidFill>
                  <a:schemeClr val="dk1"/>
                </a:solidFill>
                <a:latin typeface="Arial"/>
                <a:ea typeface="Arial"/>
                <a:cs typeface="Arial"/>
                <a:sym typeface="Arial"/>
              </a:rPr>
              <a:t>iot</a:t>
            </a:r>
            <a:r>
              <a:rPr lang="en-US" sz="1200" b="0" i="0" u="none" strike="noStrike" cap="none" dirty="0">
                <a:solidFill>
                  <a:schemeClr val="dk1"/>
                </a:solidFill>
                <a:latin typeface="Arial"/>
                <a:ea typeface="Arial"/>
                <a:cs typeface="Arial"/>
                <a:sym typeface="Arial"/>
              </a:rPr>
              <a:t> deployment be more secure. </a:t>
            </a:r>
          </a:p>
          <a:p>
            <a:pPr marL="171450" marR="0" lvl="0" indent="-171450" algn="l" rtl="0">
              <a:spcBef>
                <a:spcPts val="0"/>
              </a:spcBef>
              <a:buClr>
                <a:schemeClr val="dk1"/>
              </a:buClr>
              <a:buSzPts val="1200"/>
              <a:buFont typeface="Calibri"/>
              <a:buNone/>
            </a:pPr>
            <a:endParaRPr sz="1200" b="0" i="0" u="none" strike="noStrike" cap="none" dirty="0">
              <a:solidFill>
                <a:schemeClr val="dk1"/>
              </a:solidFill>
              <a:latin typeface="Arial"/>
              <a:ea typeface="Arial"/>
              <a:cs typeface="Arial"/>
              <a:sym typeface="Arial"/>
            </a:endParaRPr>
          </a:p>
          <a:p>
            <a:pPr marL="0" marR="0" lvl="0" indent="0" algn="l" rtl="0">
              <a:spcBef>
                <a:spcPts val="0"/>
              </a:spcBef>
              <a:buNone/>
            </a:pPr>
            <a:endParaRPr sz="1200" b="0" i="0" u="none" strike="noStrike" cap="none" dirty="0">
              <a:solidFill>
                <a:schemeClr val="dk1"/>
              </a:solidFill>
              <a:latin typeface="Arial"/>
              <a:ea typeface="Arial"/>
              <a:cs typeface="Arial"/>
              <a:sym typeface="Arial"/>
            </a:endParaRPr>
          </a:p>
        </p:txBody>
      </p:sp>
      <p:sp>
        <p:nvSpPr>
          <p:cNvPr id="223" name="Shape 223"/>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rgbClr val="000000"/>
                </a:solidFill>
                <a:latin typeface="Calibri"/>
                <a:ea typeface="Calibri"/>
                <a:cs typeface="Calibri"/>
                <a:sym typeface="Calibri"/>
              </a:rPr>
              <a:t>4</a:t>
            </a:fld>
            <a:endParaRPr lang="en-US" sz="1200">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1" name="Shape 251"/>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Specifically when I talk about Intel Gateways I am referring to the NUC Gateway. A NUC is a ”Next Unit of Computing” a term coined by intel to which refer to a series of small, customizable PCs which come in a wide range of specifications. The specifications range from lightweight prototype devices meant for a simple smart home system, all the way up to a hardened commercial grade device with industrial I/O running on the latest generation i7. </a:t>
            </a:r>
          </a:p>
        </p:txBody>
      </p:sp>
      <p:sp>
        <p:nvSpPr>
          <p:cNvPr id="252" name="Shape 252"/>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19050" algn="r" rtl="0">
              <a:spcBef>
                <a:spcPts val="0"/>
              </a:spcBef>
              <a:buClr>
                <a:srgbClr val="000000"/>
              </a:buClr>
              <a:buSzPts val="300"/>
              <a:buFont typeface="Arial"/>
              <a:buNone/>
            </a:pPr>
            <a:fld id="{00000000-1234-1234-1234-123412341234}" type="slidenum">
              <a:rPr lang="en-US" sz="1200">
                <a:solidFill>
                  <a:srgbClr val="000000"/>
                </a:solidFill>
                <a:latin typeface="Calibri"/>
                <a:ea typeface="Calibri"/>
                <a:cs typeface="Calibri"/>
                <a:sym typeface="Calibri"/>
              </a:rPr>
              <a:t>5</a:t>
            </a:fld>
            <a:endParaRPr lang="en-US" sz="1200">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2" name="Shape 262"/>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Just the right amount of compute power – find a balance between power requirements, heat, cost. </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Since all of the processors use the same x86-64 architecture you can shift from one platform to another without having to worry about architecture compatibility.  </a:t>
            </a:r>
          </a:p>
        </p:txBody>
      </p:sp>
      <p:sp>
        <p:nvSpPr>
          <p:cNvPr id="263" name="Shape 263"/>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7" name="Shape 277"/>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Intel </a:t>
            </a:r>
            <a:r>
              <a:rPr lang="en-US" sz="1200" b="0" i="0" u="none" strike="noStrike" cap="none" dirty="0" err="1">
                <a:solidFill>
                  <a:schemeClr val="dk1"/>
                </a:solidFill>
                <a:latin typeface="Calibri"/>
                <a:ea typeface="Calibri"/>
                <a:cs typeface="Calibri"/>
                <a:sym typeface="Calibri"/>
              </a:rPr>
              <a:t>IoT</a:t>
            </a:r>
            <a:r>
              <a:rPr lang="en-US" sz="1200" b="0" i="0" u="none" strike="noStrike" cap="none" dirty="0">
                <a:solidFill>
                  <a:schemeClr val="dk1"/>
                </a:solidFill>
                <a:latin typeface="Calibri"/>
                <a:ea typeface="Calibri"/>
                <a:cs typeface="Calibri"/>
                <a:sym typeface="Calibri"/>
              </a:rPr>
              <a:t> is based on open source technology. All of our libraries, code samples, and operating systems are open source. </a:t>
            </a:r>
          </a:p>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For instance on this gateway we are running Ubuntu 16.04</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In short having open source technology means that you get better interoperability by working across other open source platforms.</a:t>
            </a:r>
          </a:p>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Also as you are developing your project you can pull whatever pieces of code you need from our repositories, use what you need, and not worry about licensing later on.  </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278" name="Shape 27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8" name="Shape 288"/>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So I mentioned MRAA in the last slide, but I didn't really talk about what it is. MRAA is a C++ library, with bindings for both </a:t>
            </a:r>
            <a:r>
              <a:rPr lang="en-US" sz="1200" b="0" i="0" u="none" strike="noStrike" cap="none" dirty="0" err="1">
                <a:solidFill>
                  <a:schemeClr val="dk1"/>
                </a:solidFill>
                <a:latin typeface="Calibri"/>
                <a:ea typeface="Calibri"/>
                <a:cs typeface="Calibri"/>
                <a:sym typeface="Calibri"/>
              </a:rPr>
              <a:t>Javascipt</a:t>
            </a:r>
            <a:r>
              <a:rPr lang="en-US" sz="1200" b="0" i="0" u="none" strike="noStrike" cap="none" dirty="0">
                <a:solidFill>
                  <a:schemeClr val="dk1"/>
                </a:solidFill>
                <a:latin typeface="Calibri"/>
                <a:ea typeface="Calibri"/>
                <a:cs typeface="Calibri"/>
                <a:sym typeface="Calibri"/>
              </a:rPr>
              <a:t> and Python, </a:t>
            </a:r>
          </a:p>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Is used to control low level sensor functionality. This means that you can access GPIOs, read/write to an I2C bus, or interface with a microcontroller board over </a:t>
            </a:r>
            <a:r>
              <a:rPr lang="en-US" sz="1200" b="0" i="0" u="none" strike="noStrike" cap="none" dirty="0" err="1">
                <a:solidFill>
                  <a:schemeClr val="dk1"/>
                </a:solidFill>
                <a:latin typeface="Calibri"/>
                <a:ea typeface="Calibri"/>
                <a:cs typeface="Calibri"/>
                <a:sym typeface="Calibri"/>
              </a:rPr>
              <a:t>Firmata</a:t>
            </a:r>
            <a:r>
              <a:rPr lang="en-US" sz="1200" b="0" i="0" u="none" strike="noStrike" cap="none" dirty="0">
                <a:solidFill>
                  <a:schemeClr val="dk1"/>
                </a:solidFill>
                <a:latin typeface="Calibri"/>
                <a:ea typeface="Calibri"/>
                <a:cs typeface="Calibri"/>
                <a:sym typeface="Calibri"/>
              </a:rPr>
              <a:t> amongst other low level interactions. </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I also mentioned interoperability earlier. Well you can use MRAA across a huge range of platforms – Intel NUCs, the UP board, </a:t>
            </a:r>
            <a:r>
              <a:rPr lang="en-US" sz="1200" b="0" i="0" u="none" strike="noStrike" cap="none" dirty="0" err="1">
                <a:solidFill>
                  <a:schemeClr val="dk1"/>
                </a:solidFill>
                <a:latin typeface="Calibri"/>
                <a:ea typeface="Calibri"/>
                <a:cs typeface="Calibri"/>
                <a:sym typeface="Calibri"/>
              </a:rPr>
              <a:t>Minnowboard</a:t>
            </a:r>
            <a:r>
              <a:rPr lang="en-US" sz="1200" b="0" i="0" u="none" strike="noStrike" cap="none" dirty="0">
                <a:solidFill>
                  <a:schemeClr val="dk1"/>
                </a:solidFill>
                <a:latin typeface="Calibri"/>
                <a:ea typeface="Calibri"/>
                <a:cs typeface="Calibri"/>
                <a:sym typeface="Calibri"/>
              </a:rPr>
              <a:t>, or any other intel microcontroller, MRAA will even work with non intel boards like the </a:t>
            </a:r>
            <a:r>
              <a:rPr lang="en-US" sz="1200" b="0" i="0" u="none" strike="noStrike" cap="none" dirty="0" err="1">
                <a:solidFill>
                  <a:schemeClr val="dk1"/>
                </a:solidFill>
                <a:latin typeface="Calibri"/>
                <a:ea typeface="Calibri"/>
                <a:cs typeface="Calibri"/>
                <a:sym typeface="Calibri"/>
              </a:rPr>
              <a:t>rasperry</a:t>
            </a:r>
            <a:r>
              <a:rPr lang="en-US" sz="1200" b="0" i="0" u="none" strike="noStrike" cap="none" dirty="0">
                <a:solidFill>
                  <a:schemeClr val="dk1"/>
                </a:solidFill>
                <a:latin typeface="Calibri"/>
                <a:ea typeface="Calibri"/>
                <a:cs typeface="Calibri"/>
                <a:sym typeface="Calibri"/>
              </a:rPr>
              <a:t> pi, </a:t>
            </a:r>
            <a:r>
              <a:rPr lang="en-US" sz="1200" b="0" i="0" u="none" strike="noStrike" cap="none" dirty="0" err="1">
                <a:solidFill>
                  <a:schemeClr val="dk1"/>
                </a:solidFill>
                <a:latin typeface="Calibri"/>
                <a:ea typeface="Calibri"/>
                <a:cs typeface="Calibri"/>
                <a:sym typeface="Calibri"/>
              </a:rPr>
              <a:t>beagalebone</a:t>
            </a:r>
            <a:r>
              <a:rPr lang="en-US" sz="1200" b="0" i="0" u="none" strike="noStrike" cap="none" dirty="0">
                <a:solidFill>
                  <a:schemeClr val="dk1"/>
                </a:solidFill>
                <a:latin typeface="Calibri"/>
                <a:ea typeface="Calibri"/>
                <a:cs typeface="Calibri"/>
                <a:sym typeface="Calibri"/>
              </a:rPr>
              <a:t>, even a DE10-Nano which is an FPGA which runs an Altera cyclone SOC. </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So for instance if you are developing a project on one board you can move across to something that fits better – even to a different architecture – and take your low level sensor control code with you. </a:t>
            </a:r>
          </a:p>
        </p:txBody>
      </p:sp>
      <p:sp>
        <p:nvSpPr>
          <p:cNvPr id="289" name="Shape 289"/>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Now, having these low level libraries is great, but as a developer its nice to have access to high level APIs as well. That’s where UPM – ore the Useful Packages and Modules - library comes in. UPM is built on top of the low level MRAA library and has high level </a:t>
            </a:r>
            <a:r>
              <a:rPr lang="en-US" sz="1200" b="0" i="0" u="none" strike="noStrike" cap="none" dirty="0" err="1">
                <a:solidFill>
                  <a:schemeClr val="dk1"/>
                </a:solidFill>
                <a:latin typeface="Calibri"/>
                <a:ea typeface="Calibri"/>
                <a:cs typeface="Calibri"/>
                <a:sym typeface="Calibri"/>
              </a:rPr>
              <a:t>api</a:t>
            </a:r>
            <a:r>
              <a:rPr lang="en-US" sz="1200" b="0" i="0" u="none" strike="noStrike" cap="none" dirty="0">
                <a:solidFill>
                  <a:schemeClr val="dk1"/>
                </a:solidFill>
                <a:latin typeface="Calibri"/>
                <a:ea typeface="Calibri"/>
                <a:cs typeface="Calibri"/>
                <a:sym typeface="Calibri"/>
              </a:rPr>
              <a:t> sensor support for over 300 sensors and </a:t>
            </a:r>
            <a:r>
              <a:rPr lang="en-US" sz="1200" b="0" i="0" u="none" strike="noStrike" cap="none" dirty="0" err="1">
                <a:solidFill>
                  <a:schemeClr val="dk1"/>
                </a:solidFill>
                <a:latin typeface="Calibri"/>
                <a:ea typeface="Calibri"/>
                <a:cs typeface="Calibri"/>
                <a:sym typeface="Calibri"/>
              </a:rPr>
              <a:t>acutators</a:t>
            </a:r>
            <a:r>
              <a:rPr lang="en-US" sz="1200" b="0" i="0" u="none" strike="noStrike" cap="none" dirty="0">
                <a:solidFill>
                  <a:schemeClr val="dk1"/>
                </a:solidFill>
                <a:latin typeface="Calibri"/>
                <a:ea typeface="Calibri"/>
                <a:cs typeface="Calibri"/>
                <a:sym typeface="Calibri"/>
              </a:rPr>
              <a:t>. These sensors are things like temperature, moisture, acceleration, magnetic field while actuators cover things like stepper motors, </a:t>
            </a:r>
            <a:r>
              <a:rPr lang="en-US" sz="1200" b="0" i="0" u="none" strike="noStrike" cap="none" dirty="0" err="1">
                <a:solidFill>
                  <a:schemeClr val="dk1"/>
                </a:solidFill>
                <a:latin typeface="Calibri"/>
                <a:ea typeface="Calibri"/>
                <a:cs typeface="Calibri"/>
                <a:sym typeface="Calibri"/>
              </a:rPr>
              <a:t>lcd</a:t>
            </a:r>
            <a:r>
              <a:rPr lang="en-US" sz="1200" b="0" i="0" u="none" strike="noStrike" cap="none" dirty="0">
                <a:solidFill>
                  <a:schemeClr val="dk1"/>
                </a:solidFill>
                <a:latin typeface="Calibri"/>
                <a:ea typeface="Calibri"/>
                <a:cs typeface="Calibri"/>
                <a:sym typeface="Calibri"/>
              </a:rPr>
              <a:t> displays, or just simple relays. </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The sensors range from simple and inexpensive prototype sensors to more hardened </a:t>
            </a:r>
            <a:r>
              <a:rPr lang="en-US" sz="1200" b="0" i="0" u="none" strike="noStrike" cap="none" dirty="0" smtClean="0">
                <a:solidFill>
                  <a:schemeClr val="dk1"/>
                </a:solidFill>
                <a:latin typeface="Calibri"/>
                <a:ea typeface="Calibri"/>
                <a:cs typeface="Calibri"/>
                <a:sym typeface="Calibri"/>
              </a:rPr>
              <a:t>industrial grade </a:t>
            </a:r>
            <a:r>
              <a:rPr lang="en-US" sz="1200" b="0" i="0" u="none" strike="noStrike" cap="none" dirty="0">
                <a:solidFill>
                  <a:schemeClr val="dk1"/>
                </a:solidFill>
                <a:latin typeface="Calibri"/>
                <a:ea typeface="Calibri"/>
                <a:cs typeface="Calibri"/>
                <a:sym typeface="Calibri"/>
              </a:rPr>
              <a:t>sensors. So with UPM you can develop a proof of concept quickly and then when you are ready to move to production you can swap out your prototype sensor with a commercial sensor and keep your same control code.  </a:t>
            </a:r>
          </a:p>
        </p:txBody>
      </p:sp>
      <p:sp>
        <p:nvSpPr>
          <p:cNvPr id="313" name="Shape 313"/>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1_Title Slide with Radial Gradient">
    <p:bg>
      <p:bgPr>
        <a:blipFill rotWithShape="1">
          <a:blip r:embed="rId2">
            <a:alphaModFix/>
          </a:blip>
          <a:stretch>
            <a:fillRect/>
          </a:stretch>
        </a:blipFill>
        <a:effectLst/>
      </p:bgPr>
    </p:bg>
    <p:spTree>
      <p:nvGrpSpPr>
        <p:cNvPr id="1" name="Shape 17"/>
        <p:cNvGrpSpPr/>
        <p:nvPr/>
      </p:nvGrpSpPr>
      <p:grpSpPr>
        <a:xfrm>
          <a:off x="0" y="0"/>
          <a:ext cx="0" cy="0"/>
          <a:chOff x="0" y="0"/>
          <a:chExt cx="0" cy="0"/>
        </a:xfrm>
      </p:grpSpPr>
      <p:sp>
        <p:nvSpPr>
          <p:cNvPr id="18" name="Shape 18"/>
          <p:cNvSpPr txBox="1">
            <a:spLocks noGrp="1"/>
          </p:cNvSpPr>
          <p:nvPr>
            <p:ph type="ctrTitle"/>
          </p:nvPr>
        </p:nvSpPr>
        <p:spPr>
          <a:xfrm>
            <a:off x="592916" y="3305897"/>
            <a:ext cx="10950515" cy="1470025"/>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lt1"/>
              </a:buClr>
              <a:buSzPts val="8666"/>
              <a:buFont typeface="Arial"/>
              <a:buNone/>
              <a:defRPr sz="8666" b="0" i="0" u="none" strike="noStrike" cap="none">
                <a:solidFill>
                  <a:schemeClr val="l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9" name="Shape 19"/>
          <p:cNvSpPr txBox="1">
            <a:spLocks noGrp="1"/>
          </p:cNvSpPr>
          <p:nvPr>
            <p:ph type="subTitle" idx="1"/>
          </p:nvPr>
        </p:nvSpPr>
        <p:spPr>
          <a:xfrm>
            <a:off x="607484" y="4657344"/>
            <a:ext cx="8440283" cy="1233813"/>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rgbClr val="F3D54E"/>
              </a:buClr>
              <a:buSzPts val="2133"/>
              <a:buFont typeface="Noto Sans Symbols"/>
              <a:buNone/>
              <a:defRPr sz="2133" b="0" i="0" u="none" strike="noStrike" cap="none">
                <a:solidFill>
                  <a:srgbClr val="F3D54E"/>
                </a:solidFill>
                <a:latin typeface="Arial"/>
                <a:ea typeface="Arial"/>
                <a:cs typeface="Arial"/>
                <a:sym typeface="Arial"/>
              </a:defRPr>
            </a:lvl1pPr>
            <a:lvl2pPr marL="609585" marR="0" lvl="1" indent="-12684" algn="ctr" rtl="0">
              <a:spcBef>
                <a:spcPts val="1600"/>
              </a:spcBef>
              <a:buClr>
                <a:srgbClr val="888888"/>
              </a:buClr>
              <a:buSzPts val="2133"/>
              <a:buFont typeface="Noto Sans Symbols"/>
              <a:buNone/>
              <a:defRPr sz="2133" b="0" i="0" u="none" strike="noStrike" cap="none">
                <a:solidFill>
                  <a:srgbClr val="888888"/>
                </a:solidFill>
                <a:latin typeface="Arial"/>
                <a:ea typeface="Arial"/>
                <a:cs typeface="Arial"/>
                <a:sym typeface="Arial"/>
              </a:defRPr>
            </a:lvl2pPr>
            <a:lvl3pPr marL="1219170" marR="0" lvl="2" indent="-12669" algn="ctr" rtl="0">
              <a:spcBef>
                <a:spcPts val="1067"/>
              </a:spcBef>
              <a:buClr>
                <a:srgbClr val="888888"/>
              </a:buClr>
              <a:buSzPts val="2133"/>
              <a:buFont typeface="Arial"/>
              <a:buNone/>
              <a:defRPr sz="2133" b="0" i="0" u="none" strike="noStrike" cap="none">
                <a:solidFill>
                  <a:srgbClr val="888888"/>
                </a:solidFill>
                <a:latin typeface="Arial"/>
                <a:ea typeface="Arial"/>
                <a:cs typeface="Arial"/>
                <a:sym typeface="Arial"/>
              </a:defRPr>
            </a:lvl3pPr>
            <a:lvl4pPr marL="1828754" marR="0" lvl="3" indent="-12654" algn="ctr"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4pPr>
            <a:lvl5pPr marL="2438339" marR="0" lvl="4" indent="-12638" algn="ctr"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5pPr>
            <a:lvl6pPr marL="3047924" marR="0" lvl="5" indent="-12624" algn="ctr" rtl="0">
              <a:spcBef>
                <a:spcPts val="533"/>
              </a:spcBef>
              <a:buClr>
                <a:srgbClr val="888888"/>
              </a:buClr>
              <a:buSzPts val="2667"/>
              <a:buFont typeface="Arial"/>
              <a:buNone/>
              <a:defRPr sz="2667" b="0" i="0" u="none" strike="noStrike" cap="none">
                <a:solidFill>
                  <a:srgbClr val="888888"/>
                </a:solidFill>
                <a:latin typeface="Arial"/>
                <a:ea typeface="Arial"/>
                <a:cs typeface="Arial"/>
                <a:sym typeface="Arial"/>
              </a:defRPr>
            </a:lvl6pPr>
            <a:lvl7pPr marL="3657509" marR="0" lvl="6" indent="-12608" algn="ctr" rtl="0">
              <a:spcBef>
                <a:spcPts val="533"/>
              </a:spcBef>
              <a:buClr>
                <a:srgbClr val="888888"/>
              </a:buClr>
              <a:buSzPts val="2667"/>
              <a:buFont typeface="Arial"/>
              <a:buNone/>
              <a:defRPr sz="2667" b="0" i="0" u="none" strike="noStrike" cap="none">
                <a:solidFill>
                  <a:srgbClr val="888888"/>
                </a:solidFill>
                <a:latin typeface="Arial"/>
                <a:ea typeface="Arial"/>
                <a:cs typeface="Arial"/>
                <a:sym typeface="Arial"/>
              </a:defRPr>
            </a:lvl7pPr>
            <a:lvl8pPr marL="4267093" marR="0" lvl="7" indent="-12593" algn="ctr" rtl="0">
              <a:spcBef>
                <a:spcPts val="533"/>
              </a:spcBef>
              <a:buClr>
                <a:srgbClr val="888888"/>
              </a:buClr>
              <a:buSzPts val="2667"/>
              <a:buFont typeface="Arial"/>
              <a:buNone/>
              <a:defRPr sz="2667" b="0" i="0" u="none" strike="noStrike" cap="none">
                <a:solidFill>
                  <a:srgbClr val="888888"/>
                </a:solidFill>
                <a:latin typeface="Arial"/>
                <a:ea typeface="Arial"/>
                <a:cs typeface="Arial"/>
                <a:sym typeface="Arial"/>
              </a:defRPr>
            </a:lvl8pPr>
            <a:lvl9pPr marL="4876678" marR="0" lvl="8" indent="-12577" algn="ctr" rtl="0">
              <a:spcBef>
                <a:spcPts val="533"/>
              </a:spcBef>
              <a:buClr>
                <a:srgbClr val="888888"/>
              </a:buClr>
              <a:buSzPts val="2667"/>
              <a:buFont typeface="Arial"/>
              <a:buNone/>
              <a:defRPr sz="2667" b="0" i="0" u="none" strike="noStrike" cap="none">
                <a:solidFill>
                  <a:srgbClr val="888888"/>
                </a:solidFill>
                <a:latin typeface="Arial"/>
                <a:ea typeface="Arial"/>
                <a:cs typeface="Arial"/>
                <a:sym typeface="Arial"/>
              </a:defRPr>
            </a:lvl9pPr>
          </a:lstStyle>
          <a:p>
            <a:endParaRPr/>
          </a:p>
        </p:txBody>
      </p:sp>
      <p:pic>
        <p:nvPicPr>
          <p:cNvPr id="20" name="Shape 20" descr="StackedISWhite.png"/>
          <p:cNvPicPr preferRelativeResize="0"/>
          <p:nvPr/>
        </p:nvPicPr>
        <p:blipFill rotWithShape="1">
          <a:blip r:embed="rId3">
            <a:alphaModFix/>
          </a:blip>
          <a:srcRect/>
          <a:stretch/>
        </p:blipFill>
        <p:spPr>
          <a:xfrm>
            <a:off x="616826" y="533064"/>
            <a:ext cx="1634437" cy="154079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ext and Right Image">
    <p:spTree>
      <p:nvGrpSpPr>
        <p:cNvPr id="1" name="Shape 70"/>
        <p:cNvGrpSpPr/>
        <p:nvPr/>
      </p:nvGrpSpPr>
      <p:grpSpPr>
        <a:xfrm>
          <a:off x="0" y="0"/>
          <a:ext cx="0" cy="0"/>
          <a:chOff x="0" y="0"/>
          <a:chExt cx="0" cy="0"/>
        </a:xfrm>
      </p:grpSpPr>
      <p:sp>
        <p:nvSpPr>
          <p:cNvPr id="71" name="Shape 71"/>
          <p:cNvSpPr>
            <a:spLocks noGrp="1"/>
          </p:cNvSpPr>
          <p:nvPr>
            <p:ph type="pic" idx="2"/>
          </p:nvPr>
        </p:nvSpPr>
        <p:spPr>
          <a:xfrm>
            <a:off x="6237818" y="3"/>
            <a:ext cx="5954183" cy="6340821"/>
          </a:xfrm>
          <a:prstGeom prst="rect">
            <a:avLst/>
          </a:prstGeom>
          <a:solidFill>
            <a:srgbClr val="CFD5D8"/>
          </a:solid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rgbClr val="003C71"/>
              </a:buClr>
              <a:buSzPts val="2133"/>
              <a:buFont typeface="Noto Sans Symbols"/>
              <a:buChar char="▪"/>
              <a:defRPr sz="2133" b="0" i="0" u="none" strike="noStrike" cap="none">
                <a:solidFill>
                  <a:srgbClr val="003C71"/>
                </a:solidFill>
                <a:latin typeface="Arial"/>
                <a:ea typeface="Arial"/>
                <a:cs typeface="Arial"/>
                <a:sym typeface="Arial"/>
              </a:defRPr>
            </a:lvl2pPr>
            <a:lvl3pPr marL="761981" marR="0" lvl="2" indent="-182035" algn="l" rtl="0">
              <a:spcBef>
                <a:spcPts val="1067"/>
              </a:spcBef>
              <a:buClr>
                <a:srgbClr val="003C71"/>
              </a:buClr>
              <a:buSzPts val="2133"/>
              <a:buFont typeface="Arial"/>
              <a:buChar char="–"/>
              <a:defRPr sz="2133" b="0" i="0" u="none" strike="noStrike" cap="none">
                <a:solidFill>
                  <a:srgbClr val="003C71"/>
                </a:solidFill>
                <a:latin typeface="Arial"/>
                <a:ea typeface="Arial"/>
                <a:cs typeface="Arial"/>
                <a:sym typeface="Arial"/>
              </a:defRPr>
            </a:lvl3pPr>
            <a:lvl4pPr marL="1293252" marR="0" lvl="3" indent="-196797" algn="l" rtl="0">
              <a:spcBef>
                <a:spcPts val="373"/>
              </a:spcBef>
              <a:buClr>
                <a:srgbClr val="003C71"/>
              </a:buClr>
              <a:buSzPts val="1867"/>
              <a:buFont typeface="Arial"/>
              <a:buChar char="–"/>
              <a:defRPr sz="1867" b="0" i="0" u="none" strike="noStrike" cap="none">
                <a:solidFill>
                  <a:srgbClr val="003C71"/>
                </a:solidFill>
                <a:latin typeface="Arial"/>
                <a:ea typeface="Arial"/>
                <a:cs typeface="Arial"/>
                <a:sym typeface="Arial"/>
              </a:defRPr>
            </a:lvl4pPr>
            <a:lvl5pPr marL="1758907" marR="0" lvl="4" indent="-192552" algn="l" rtl="0">
              <a:spcBef>
                <a:spcPts val="373"/>
              </a:spcBef>
              <a:buClr>
                <a:srgbClr val="003C71"/>
              </a:buClr>
              <a:buSzPts val="1867"/>
              <a:buFont typeface="Arial"/>
              <a:buChar char="–"/>
              <a:defRPr sz="1867" b="0" i="0" u="none" strike="noStrike" cap="none">
                <a:solidFill>
                  <a:srgbClr val="003C71"/>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title"/>
          </p:nvPr>
        </p:nvSpPr>
        <p:spPr>
          <a:xfrm>
            <a:off x="607484" y="411797"/>
            <a:ext cx="5342467" cy="1158240"/>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rgbClr val="003C71"/>
              </a:buClr>
              <a:buSzPts val="3733"/>
              <a:buFont typeface="Arial"/>
              <a:buNone/>
              <a:defRPr sz="3733" b="0" i="0" u="none" strike="noStrike" cap="none">
                <a:solidFill>
                  <a:srgbClr val="003C7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73" name="Shape 73"/>
          <p:cNvSpPr txBox="1">
            <a:spLocks noGrp="1"/>
          </p:cNvSpPr>
          <p:nvPr>
            <p:ph type="sldNum" idx="12"/>
          </p:nvPr>
        </p:nvSpPr>
        <p:spPr>
          <a:xfrm>
            <a:off x="11634075" y="6394031"/>
            <a:ext cx="373860"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
        <p:nvSpPr>
          <p:cNvPr id="74" name="Shape 74"/>
          <p:cNvSpPr txBox="1">
            <a:spLocks noGrp="1"/>
          </p:cNvSpPr>
          <p:nvPr>
            <p:ph type="body" idx="1"/>
          </p:nvPr>
        </p:nvSpPr>
        <p:spPr>
          <a:xfrm>
            <a:off x="607485" y="1766992"/>
            <a:ext cx="5342467" cy="4567767"/>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rgbClr val="003C71"/>
              </a:buClr>
              <a:buSzPts val="2133"/>
              <a:buFont typeface="Noto Sans Symbols"/>
              <a:buChar char="▪"/>
              <a:defRPr sz="2133" b="0" i="0" u="none" strike="noStrike" cap="none">
                <a:solidFill>
                  <a:srgbClr val="003C71"/>
                </a:solidFill>
                <a:latin typeface="Arial"/>
                <a:ea typeface="Arial"/>
                <a:cs typeface="Arial"/>
                <a:sym typeface="Arial"/>
              </a:defRPr>
            </a:lvl2pPr>
            <a:lvl3pPr marL="761981" marR="0" lvl="2" indent="-198926" algn="l" rtl="0">
              <a:spcBef>
                <a:spcPts val="1067"/>
              </a:spcBef>
              <a:buClr>
                <a:srgbClr val="003C71"/>
              </a:buClr>
              <a:buSzPts val="1867"/>
              <a:buFont typeface="Arial"/>
              <a:buChar char="–"/>
              <a:defRPr sz="1867" b="0" i="0" u="none" strike="noStrike" cap="none">
                <a:solidFill>
                  <a:srgbClr val="003C71"/>
                </a:solidFill>
                <a:latin typeface="Arial"/>
                <a:ea typeface="Arial"/>
                <a:cs typeface="Arial"/>
                <a:sym typeface="Arial"/>
              </a:defRPr>
            </a:lvl3pPr>
            <a:lvl4pPr marL="1293252" marR="0" lvl="3" indent="-213751" algn="l" rtl="0">
              <a:spcBef>
                <a:spcPts val="320"/>
              </a:spcBef>
              <a:buClr>
                <a:srgbClr val="003C71"/>
              </a:buClr>
              <a:buSzPts val="1600"/>
              <a:buFont typeface="Arial"/>
              <a:buChar char="–"/>
              <a:defRPr sz="1600" b="0" i="0" u="none" strike="noStrike" cap="none">
                <a:solidFill>
                  <a:srgbClr val="003C71"/>
                </a:solidFill>
                <a:latin typeface="Arial"/>
                <a:ea typeface="Arial"/>
                <a:cs typeface="Arial"/>
                <a:sym typeface="Arial"/>
              </a:defRPr>
            </a:lvl4pPr>
            <a:lvl5pPr marL="1758907" marR="0" lvl="4" indent="-209506" algn="l" rtl="0">
              <a:spcBef>
                <a:spcPts val="320"/>
              </a:spcBef>
              <a:buClr>
                <a:srgbClr val="003C71"/>
              </a:buClr>
              <a:buSzPts val="1600"/>
              <a:buFont typeface="Arial"/>
              <a:buChar char="–"/>
              <a:defRPr sz="1600" b="0" i="0" u="none" strike="noStrike" cap="none">
                <a:solidFill>
                  <a:srgbClr val="003C71"/>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ftr" idx="11"/>
          </p:nvPr>
        </p:nvSpPr>
        <p:spPr>
          <a:xfrm>
            <a:off x="4165600" y="6501641"/>
            <a:ext cx="3860800" cy="33443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067">
                <a:solidFill>
                  <a:schemeClr val="lt1"/>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White Section Break">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607484" y="2810749"/>
            <a:ext cx="10363200" cy="1362075"/>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rgbClr val="003C71"/>
              </a:buClr>
              <a:buSzPts val="7200"/>
              <a:buFont typeface="Arial"/>
              <a:buNone/>
              <a:defRPr sz="7200" b="0" i="0" u="none" strike="noStrike" cap="none">
                <a:solidFill>
                  <a:srgbClr val="003C7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78" name="Shape 78"/>
          <p:cNvSpPr txBox="1">
            <a:spLocks noGrp="1"/>
          </p:cNvSpPr>
          <p:nvPr>
            <p:ph type="body" idx="1"/>
          </p:nvPr>
        </p:nvSpPr>
        <p:spPr>
          <a:xfrm>
            <a:off x="607484" y="4321533"/>
            <a:ext cx="10363200" cy="1500187"/>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chemeClr val="accent2"/>
              </a:buClr>
              <a:buSzPts val="2133"/>
              <a:buFont typeface="Noto Sans Symbols"/>
              <a:buNone/>
              <a:defRPr sz="2133" b="0" i="0" u="none" strike="noStrike" cap="none">
                <a:solidFill>
                  <a:schemeClr val="accent2"/>
                </a:solidFill>
                <a:latin typeface="Arial"/>
                <a:ea typeface="Arial"/>
                <a:cs typeface="Arial"/>
                <a:sym typeface="Arial"/>
              </a:defRPr>
            </a:lvl1pPr>
            <a:lvl2pPr marL="609585" marR="0" lvl="1" indent="-12684" algn="l" rtl="0">
              <a:spcBef>
                <a:spcPts val="1600"/>
              </a:spcBef>
              <a:buClr>
                <a:srgbClr val="888888"/>
              </a:buClr>
              <a:buSzPts val="2400"/>
              <a:buFont typeface="Noto Sans Symbols"/>
              <a:buNone/>
              <a:defRPr sz="2400" b="0" i="0" u="none" strike="noStrike" cap="none">
                <a:solidFill>
                  <a:srgbClr val="888888"/>
                </a:solidFill>
                <a:latin typeface="Arial"/>
                <a:ea typeface="Arial"/>
                <a:cs typeface="Arial"/>
                <a:sym typeface="Arial"/>
              </a:defRPr>
            </a:lvl2pPr>
            <a:lvl3pPr marL="1219170" marR="0" lvl="2" indent="-12669" algn="l" rtl="0">
              <a:spcBef>
                <a:spcPts val="1067"/>
              </a:spcBef>
              <a:buClr>
                <a:srgbClr val="888888"/>
              </a:buClr>
              <a:buSzPts val="2133"/>
              <a:buFont typeface="Arial"/>
              <a:buNone/>
              <a:defRPr sz="2133" b="0" i="0" u="none" strike="noStrike" cap="none">
                <a:solidFill>
                  <a:srgbClr val="888888"/>
                </a:solidFill>
                <a:latin typeface="Arial"/>
                <a:ea typeface="Arial"/>
                <a:cs typeface="Arial"/>
                <a:sym typeface="Arial"/>
              </a:defRPr>
            </a:lvl3pPr>
            <a:lvl4pPr marL="1828754" marR="0" lvl="3" indent="-12654"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4pPr>
            <a:lvl5pPr marL="2438339" marR="0" lvl="4" indent="-12638"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5pPr>
            <a:lvl6pPr marL="3047924" marR="0" lvl="5" indent="-12624"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6pPr>
            <a:lvl7pPr marL="3657509" marR="0" lvl="6" indent="-12608"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7pPr>
            <a:lvl8pPr marL="4267093" marR="0" lvl="7" indent="-12593"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8pPr>
            <a:lvl9pPr marL="4876678" marR="0" lvl="8" indent="-12577"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9pPr>
          </a:lstStyle>
          <a:p>
            <a:endParaRPr/>
          </a:p>
        </p:txBody>
      </p:sp>
      <p:sp>
        <p:nvSpPr>
          <p:cNvPr id="79" name="Shape 79"/>
          <p:cNvSpPr txBox="1">
            <a:spLocks noGrp="1"/>
          </p:cNvSpPr>
          <p:nvPr>
            <p:ph type="sldNum" idx="12"/>
          </p:nvPr>
        </p:nvSpPr>
        <p:spPr>
          <a:xfrm>
            <a:off x="11658601" y="6417962"/>
            <a:ext cx="349335" cy="329447"/>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
        <p:nvSpPr>
          <p:cNvPr id="80" name="Shape 80"/>
          <p:cNvSpPr txBox="1">
            <a:spLocks noGrp="1"/>
          </p:cNvSpPr>
          <p:nvPr>
            <p:ph type="ftr" idx="11"/>
          </p:nvPr>
        </p:nvSpPr>
        <p:spPr>
          <a:xfrm>
            <a:off x="4165600" y="6501641"/>
            <a:ext cx="3860800" cy="33443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067">
                <a:solidFill>
                  <a:schemeClr val="lt1"/>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Hero Text">
    <p:spTree>
      <p:nvGrpSpPr>
        <p:cNvPr id="1" name="Shape 81"/>
        <p:cNvGrpSpPr/>
        <p:nvPr/>
      </p:nvGrpSpPr>
      <p:grpSpPr>
        <a:xfrm>
          <a:off x="0" y="0"/>
          <a:ext cx="0" cy="0"/>
          <a:chOff x="0" y="0"/>
          <a:chExt cx="0" cy="0"/>
        </a:xfrm>
      </p:grpSpPr>
      <p:sp>
        <p:nvSpPr>
          <p:cNvPr id="82" name="Shape 82"/>
          <p:cNvSpPr txBox="1">
            <a:spLocks noGrp="1"/>
          </p:cNvSpPr>
          <p:nvPr>
            <p:ph type="body" idx="1"/>
          </p:nvPr>
        </p:nvSpPr>
        <p:spPr>
          <a:xfrm>
            <a:off x="607484" y="2979843"/>
            <a:ext cx="10363200" cy="1500187"/>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chemeClr val="accent2"/>
              </a:buClr>
              <a:buSzPts val="5333"/>
              <a:buFont typeface="Noto Sans Symbols"/>
              <a:buNone/>
              <a:defRPr sz="5333" b="0" i="0" u="none" strike="noStrike" cap="none">
                <a:solidFill>
                  <a:schemeClr val="accent2"/>
                </a:solidFill>
                <a:latin typeface="Arial"/>
                <a:ea typeface="Arial"/>
                <a:cs typeface="Arial"/>
                <a:sym typeface="Arial"/>
              </a:defRPr>
            </a:lvl1pPr>
            <a:lvl2pPr marL="609585" marR="0" lvl="1" indent="-12684" algn="l" rtl="0">
              <a:spcBef>
                <a:spcPts val="1600"/>
              </a:spcBef>
              <a:buClr>
                <a:srgbClr val="888888"/>
              </a:buClr>
              <a:buSzPts val="2400"/>
              <a:buFont typeface="Noto Sans Symbols"/>
              <a:buNone/>
              <a:defRPr sz="2400" b="0" i="0" u="none" strike="noStrike" cap="none">
                <a:solidFill>
                  <a:srgbClr val="888888"/>
                </a:solidFill>
                <a:latin typeface="Arial"/>
                <a:ea typeface="Arial"/>
                <a:cs typeface="Arial"/>
                <a:sym typeface="Arial"/>
              </a:defRPr>
            </a:lvl2pPr>
            <a:lvl3pPr marL="1219170" marR="0" lvl="2" indent="-12669" algn="l" rtl="0">
              <a:spcBef>
                <a:spcPts val="1067"/>
              </a:spcBef>
              <a:buClr>
                <a:srgbClr val="888888"/>
              </a:buClr>
              <a:buSzPts val="2133"/>
              <a:buFont typeface="Arial"/>
              <a:buNone/>
              <a:defRPr sz="2133" b="0" i="0" u="none" strike="noStrike" cap="none">
                <a:solidFill>
                  <a:srgbClr val="888888"/>
                </a:solidFill>
                <a:latin typeface="Arial"/>
                <a:ea typeface="Arial"/>
                <a:cs typeface="Arial"/>
                <a:sym typeface="Arial"/>
              </a:defRPr>
            </a:lvl3pPr>
            <a:lvl4pPr marL="1828754" marR="0" lvl="3" indent="-12654"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4pPr>
            <a:lvl5pPr marL="2438339" marR="0" lvl="4" indent="-12638"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5pPr>
            <a:lvl6pPr marL="3047924" marR="0" lvl="5" indent="-12624"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6pPr>
            <a:lvl7pPr marL="3657509" marR="0" lvl="6" indent="-12608"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7pPr>
            <a:lvl8pPr marL="4267093" marR="0" lvl="7" indent="-12593"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8pPr>
            <a:lvl9pPr marL="4876678" marR="0" lvl="8" indent="-12577"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11658601" y="6417962"/>
            <a:ext cx="349335" cy="329447"/>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
        <p:nvSpPr>
          <p:cNvPr id="84" name="Shape 84"/>
          <p:cNvSpPr txBox="1">
            <a:spLocks noGrp="1"/>
          </p:cNvSpPr>
          <p:nvPr>
            <p:ph type="title"/>
          </p:nvPr>
        </p:nvSpPr>
        <p:spPr>
          <a:xfrm>
            <a:off x="607484" y="1469059"/>
            <a:ext cx="10363200" cy="1362075"/>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rgbClr val="003C71"/>
              </a:buClr>
              <a:buSzPts val="5333"/>
              <a:buFont typeface="Arial"/>
              <a:buNone/>
              <a:defRPr sz="5333" b="0" i="0" u="none" strike="noStrike" cap="none">
                <a:solidFill>
                  <a:srgbClr val="003C7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85" name="Shape 85"/>
          <p:cNvSpPr txBox="1">
            <a:spLocks noGrp="1"/>
          </p:cNvSpPr>
          <p:nvPr>
            <p:ph type="ftr" idx="11"/>
          </p:nvPr>
        </p:nvSpPr>
        <p:spPr>
          <a:xfrm>
            <a:off x="4165600" y="6501641"/>
            <a:ext cx="3860800" cy="33443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067">
                <a:solidFill>
                  <a:schemeClr val="lt1"/>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Blue Section Break Image">
    <p:bg>
      <p:bgPr>
        <a:gradFill>
          <a:gsLst>
            <a:gs pos="0">
              <a:schemeClr val="dk2"/>
            </a:gs>
            <a:gs pos="50000">
              <a:schemeClr val="accent2"/>
            </a:gs>
            <a:gs pos="100000">
              <a:schemeClr val="accent2"/>
            </a:gs>
          </a:gsLst>
          <a:lin ang="18900000" scaled="0"/>
        </a:gradFill>
        <a:effectLst/>
      </p:bgPr>
    </p:bg>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607484" y="3013451"/>
            <a:ext cx="10363200" cy="1362075"/>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lt1"/>
              </a:buClr>
              <a:buSzPts val="7200"/>
              <a:buFont typeface="Arial"/>
              <a:buNone/>
              <a:defRPr sz="7200" b="0" i="0" u="none" strike="noStrike" cap="none">
                <a:solidFill>
                  <a:schemeClr val="l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88" name="Shape 88"/>
          <p:cNvSpPr txBox="1">
            <a:spLocks noGrp="1"/>
          </p:cNvSpPr>
          <p:nvPr>
            <p:ph type="body" idx="1"/>
          </p:nvPr>
        </p:nvSpPr>
        <p:spPr>
          <a:xfrm>
            <a:off x="607484" y="4465049"/>
            <a:ext cx="10363200" cy="1500187"/>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rgbClr val="F3D54E"/>
              </a:buClr>
              <a:buSzPts val="2133"/>
              <a:buFont typeface="Noto Sans Symbols"/>
              <a:buNone/>
              <a:defRPr sz="2133" b="0" i="0" u="none" strike="noStrike" cap="none">
                <a:solidFill>
                  <a:srgbClr val="F3D54E"/>
                </a:solidFill>
                <a:latin typeface="Arial"/>
                <a:ea typeface="Arial"/>
                <a:cs typeface="Arial"/>
                <a:sym typeface="Arial"/>
              </a:defRPr>
            </a:lvl1pPr>
            <a:lvl2pPr marL="609585" marR="0" lvl="1" indent="-12684" algn="l" rtl="0">
              <a:spcBef>
                <a:spcPts val="1600"/>
              </a:spcBef>
              <a:buClr>
                <a:srgbClr val="888888"/>
              </a:buClr>
              <a:buSzPts val="2400"/>
              <a:buFont typeface="Noto Sans Symbols"/>
              <a:buNone/>
              <a:defRPr sz="2400" b="0" i="0" u="none" strike="noStrike" cap="none">
                <a:solidFill>
                  <a:srgbClr val="888888"/>
                </a:solidFill>
                <a:latin typeface="Arial"/>
                <a:ea typeface="Arial"/>
                <a:cs typeface="Arial"/>
                <a:sym typeface="Arial"/>
              </a:defRPr>
            </a:lvl2pPr>
            <a:lvl3pPr marL="1219170" marR="0" lvl="2" indent="-12669" algn="l" rtl="0">
              <a:spcBef>
                <a:spcPts val="1067"/>
              </a:spcBef>
              <a:buClr>
                <a:srgbClr val="888888"/>
              </a:buClr>
              <a:buSzPts val="2133"/>
              <a:buFont typeface="Arial"/>
              <a:buNone/>
              <a:defRPr sz="2133" b="0" i="0" u="none" strike="noStrike" cap="none">
                <a:solidFill>
                  <a:srgbClr val="888888"/>
                </a:solidFill>
                <a:latin typeface="Arial"/>
                <a:ea typeface="Arial"/>
                <a:cs typeface="Arial"/>
                <a:sym typeface="Arial"/>
              </a:defRPr>
            </a:lvl3pPr>
            <a:lvl4pPr marL="1828754" marR="0" lvl="3" indent="-12654"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4pPr>
            <a:lvl5pPr marL="2438339" marR="0" lvl="4" indent="-12638"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5pPr>
            <a:lvl6pPr marL="3047924" marR="0" lvl="5" indent="-12624"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6pPr>
            <a:lvl7pPr marL="3657509" marR="0" lvl="6" indent="-12608"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7pPr>
            <a:lvl8pPr marL="4267093" marR="0" lvl="7" indent="-12593"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8pPr>
            <a:lvl9pPr marL="4876678" marR="0" lvl="8" indent="-12577"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9pPr>
          </a:lstStyle>
          <a:p>
            <a:endParaRPr/>
          </a:p>
        </p:txBody>
      </p:sp>
      <p:sp>
        <p:nvSpPr>
          <p:cNvPr id="89" name="Shape 89"/>
          <p:cNvSpPr>
            <a:spLocks noGrp="1"/>
          </p:cNvSpPr>
          <p:nvPr>
            <p:ph type="pic" idx="2"/>
          </p:nvPr>
        </p:nvSpPr>
        <p:spPr>
          <a:xfrm>
            <a:off x="0" y="2"/>
            <a:ext cx="12192000" cy="3432175"/>
          </a:xfrm>
          <a:prstGeom prst="rect">
            <a:avLst/>
          </a:prstGeom>
          <a:solidFill>
            <a:srgbClr val="CFD5D8"/>
          </a:solid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rgbClr val="003C71"/>
              </a:buClr>
              <a:buSzPts val="2133"/>
              <a:buFont typeface="Noto Sans Symbols"/>
              <a:buChar char="▪"/>
              <a:defRPr sz="2133" b="0" i="0" u="none" strike="noStrike" cap="none">
                <a:solidFill>
                  <a:srgbClr val="003C71"/>
                </a:solidFill>
                <a:latin typeface="Arial"/>
                <a:ea typeface="Arial"/>
                <a:cs typeface="Arial"/>
                <a:sym typeface="Arial"/>
              </a:defRPr>
            </a:lvl2pPr>
            <a:lvl3pPr marL="761981" marR="0" lvl="2" indent="-182035" algn="l" rtl="0">
              <a:spcBef>
                <a:spcPts val="1067"/>
              </a:spcBef>
              <a:buClr>
                <a:srgbClr val="003C71"/>
              </a:buClr>
              <a:buSzPts val="2133"/>
              <a:buFont typeface="Arial"/>
              <a:buChar char="–"/>
              <a:defRPr sz="2133" b="0" i="0" u="none" strike="noStrike" cap="none">
                <a:solidFill>
                  <a:srgbClr val="003C71"/>
                </a:solidFill>
                <a:latin typeface="Arial"/>
                <a:ea typeface="Arial"/>
                <a:cs typeface="Arial"/>
                <a:sym typeface="Arial"/>
              </a:defRPr>
            </a:lvl3pPr>
            <a:lvl4pPr marL="1293252" marR="0" lvl="3" indent="-196797" algn="l" rtl="0">
              <a:spcBef>
                <a:spcPts val="373"/>
              </a:spcBef>
              <a:buClr>
                <a:srgbClr val="003C71"/>
              </a:buClr>
              <a:buSzPts val="1867"/>
              <a:buFont typeface="Arial"/>
              <a:buChar char="–"/>
              <a:defRPr sz="1867" b="0" i="0" u="none" strike="noStrike" cap="none">
                <a:solidFill>
                  <a:srgbClr val="003C71"/>
                </a:solidFill>
                <a:latin typeface="Arial"/>
                <a:ea typeface="Arial"/>
                <a:cs typeface="Arial"/>
                <a:sym typeface="Arial"/>
              </a:defRPr>
            </a:lvl4pPr>
            <a:lvl5pPr marL="1758907" marR="0" lvl="4" indent="-192552" algn="l" rtl="0">
              <a:spcBef>
                <a:spcPts val="373"/>
              </a:spcBef>
              <a:buClr>
                <a:srgbClr val="003C71"/>
              </a:buClr>
              <a:buSzPts val="1867"/>
              <a:buFont typeface="Arial"/>
              <a:buChar char="–"/>
              <a:defRPr sz="1867" b="0" i="0" u="none" strike="noStrike" cap="none">
                <a:solidFill>
                  <a:srgbClr val="003C71"/>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Only">
    <p:spTree>
      <p:nvGrpSpPr>
        <p:cNvPr id="1" name="Shape 90"/>
        <p:cNvGrpSpPr/>
        <p:nvPr/>
      </p:nvGrpSpPr>
      <p:grpSpPr>
        <a:xfrm>
          <a:off x="0" y="0"/>
          <a:ext cx="0" cy="0"/>
          <a:chOff x="0" y="0"/>
          <a:chExt cx="0" cy="0"/>
        </a:xfrm>
      </p:grpSpPr>
      <p:sp>
        <p:nvSpPr>
          <p:cNvPr id="91" name="Shape 91"/>
          <p:cNvSpPr txBox="1">
            <a:spLocks noGrp="1"/>
          </p:cNvSpPr>
          <p:nvPr>
            <p:ph type="sldNum" idx="12"/>
          </p:nvPr>
        </p:nvSpPr>
        <p:spPr>
          <a:xfrm>
            <a:off x="11658601" y="6417962"/>
            <a:ext cx="349335" cy="329447"/>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
        <p:nvSpPr>
          <p:cNvPr id="92" name="Shape 92"/>
          <p:cNvSpPr txBox="1">
            <a:spLocks noGrp="1"/>
          </p:cNvSpPr>
          <p:nvPr>
            <p:ph type="title"/>
          </p:nvPr>
        </p:nvSpPr>
        <p:spPr>
          <a:xfrm>
            <a:off x="607484" y="411797"/>
            <a:ext cx="10972800" cy="1158240"/>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rgbClr val="003C71"/>
              </a:buClr>
              <a:buSzPts val="3733"/>
              <a:buFont typeface="Arial"/>
              <a:buNone/>
              <a:defRPr sz="3733" b="0" i="0" u="none" strike="noStrike" cap="none">
                <a:solidFill>
                  <a:srgbClr val="003C7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93" name="Shape 93"/>
          <p:cNvSpPr txBox="1">
            <a:spLocks noGrp="1"/>
          </p:cNvSpPr>
          <p:nvPr>
            <p:ph type="ftr" idx="11"/>
          </p:nvPr>
        </p:nvSpPr>
        <p:spPr>
          <a:xfrm>
            <a:off x="4165600" y="6501641"/>
            <a:ext cx="3860800" cy="33443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067">
                <a:solidFill>
                  <a:schemeClr val="lt1"/>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p:spTree>
      <p:nvGrpSpPr>
        <p:cNvPr id="1" name="Shape 94"/>
        <p:cNvGrpSpPr/>
        <p:nvPr/>
      </p:nvGrpSpPr>
      <p:grpSpPr>
        <a:xfrm>
          <a:off x="0" y="0"/>
          <a:ext cx="0" cy="0"/>
          <a:chOff x="0" y="0"/>
          <a:chExt cx="0" cy="0"/>
        </a:xfrm>
      </p:grpSpPr>
      <p:sp>
        <p:nvSpPr>
          <p:cNvPr id="95" name="Shape 95"/>
          <p:cNvSpPr txBox="1">
            <a:spLocks noGrp="1"/>
          </p:cNvSpPr>
          <p:nvPr>
            <p:ph type="ftr" idx="11"/>
          </p:nvPr>
        </p:nvSpPr>
        <p:spPr>
          <a:xfrm>
            <a:off x="4165600" y="6501641"/>
            <a:ext cx="3860800" cy="33443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067">
                <a:solidFill>
                  <a:schemeClr val="lt1"/>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96" name="Shape 96"/>
          <p:cNvSpPr txBox="1">
            <a:spLocks noGrp="1"/>
          </p:cNvSpPr>
          <p:nvPr>
            <p:ph type="sldNum" idx="12"/>
          </p:nvPr>
        </p:nvSpPr>
        <p:spPr>
          <a:xfrm>
            <a:off x="11658601" y="6417962"/>
            <a:ext cx="349335" cy="329447"/>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cSld name="Back Cover Radial Gradient">
    <p:bg>
      <p:bgPr>
        <a:blipFill rotWithShape="1">
          <a:blip r:embed="rId2">
            <a:alphaModFix/>
          </a:blip>
          <a:stretch>
            <a:fillRect/>
          </a:stretch>
        </a:blipFill>
        <a:effectLst/>
      </p:bgPr>
    </p:bg>
    <p:spTree>
      <p:nvGrpSpPr>
        <p:cNvPr id="1" name="Shape 97"/>
        <p:cNvGrpSpPr/>
        <p:nvPr/>
      </p:nvGrpSpPr>
      <p:grpSpPr>
        <a:xfrm>
          <a:off x="0" y="0"/>
          <a:ext cx="0" cy="0"/>
          <a:chOff x="0" y="0"/>
          <a:chExt cx="0" cy="0"/>
        </a:xfrm>
      </p:grpSpPr>
      <p:pic>
        <p:nvPicPr>
          <p:cNvPr id="98" name="Shape 98" descr="StackedISWhite.png"/>
          <p:cNvPicPr preferRelativeResize="0"/>
          <p:nvPr/>
        </p:nvPicPr>
        <p:blipFill rotWithShape="1">
          <a:blip r:embed="rId3">
            <a:alphaModFix/>
          </a:blip>
          <a:srcRect/>
          <a:stretch/>
        </p:blipFill>
        <p:spPr>
          <a:xfrm>
            <a:off x="4651645" y="2508544"/>
            <a:ext cx="2769245" cy="261059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2_Title Slide with Photo">
    <p:bg>
      <p:bgPr>
        <a:gradFill>
          <a:gsLst>
            <a:gs pos="0">
              <a:schemeClr val="dk2"/>
            </a:gs>
            <a:gs pos="50000">
              <a:schemeClr val="accent2"/>
            </a:gs>
            <a:gs pos="100000">
              <a:schemeClr val="accent2"/>
            </a:gs>
          </a:gsLst>
          <a:lin ang="18900000" scaled="0"/>
        </a:gradFill>
        <a:effectLst/>
      </p:bgPr>
    </p:bg>
    <p:spTree>
      <p:nvGrpSpPr>
        <p:cNvPr id="1" name="Shape 99"/>
        <p:cNvGrpSpPr/>
        <p:nvPr/>
      </p:nvGrpSpPr>
      <p:grpSpPr>
        <a:xfrm>
          <a:off x="0" y="0"/>
          <a:ext cx="0" cy="0"/>
          <a:chOff x="0" y="0"/>
          <a:chExt cx="0" cy="0"/>
        </a:xfrm>
      </p:grpSpPr>
      <p:sp>
        <p:nvSpPr>
          <p:cNvPr id="100" name="Shape 100"/>
          <p:cNvSpPr/>
          <p:nvPr/>
        </p:nvSpPr>
        <p:spPr>
          <a:xfrm>
            <a:off x="0" y="0"/>
            <a:ext cx="12192000" cy="6358467"/>
          </a:xfrm>
          <a:prstGeom prst="rect">
            <a:avLst/>
          </a:prstGeom>
          <a:solidFill>
            <a:srgbClr val="0071C5"/>
          </a:solidFill>
          <a:ln>
            <a:noFill/>
          </a:ln>
        </p:spPr>
        <p:txBody>
          <a:bodyPr wrap="square" lIns="91425" tIns="45700" rIns="91425" bIns="45700" anchor="ctr" anchorCtr="0">
            <a:noAutofit/>
          </a:bodyPr>
          <a:lstStyle/>
          <a:p>
            <a:pPr marL="0" marR="0" lvl="0" indent="0" algn="ctr" rtl="0">
              <a:spcBef>
                <a:spcPts val="0"/>
              </a:spcBef>
              <a:buNone/>
            </a:pPr>
            <a:endParaRPr sz="2400">
              <a:solidFill>
                <a:srgbClr val="0071C5"/>
              </a:solidFill>
              <a:latin typeface="Arial"/>
              <a:ea typeface="Arial"/>
              <a:cs typeface="Arial"/>
              <a:sym typeface="Arial"/>
            </a:endParaRPr>
          </a:p>
        </p:txBody>
      </p:sp>
      <p:pic>
        <p:nvPicPr>
          <p:cNvPr id="101" name="Shape 101" descr="StackedISWhite.png"/>
          <p:cNvPicPr preferRelativeResize="0"/>
          <p:nvPr/>
        </p:nvPicPr>
        <p:blipFill rotWithShape="1">
          <a:blip r:embed="rId2">
            <a:alphaModFix/>
          </a:blip>
          <a:srcRect/>
          <a:stretch/>
        </p:blipFill>
        <p:spPr>
          <a:xfrm>
            <a:off x="4651645" y="2508544"/>
            <a:ext cx="2769245" cy="261059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02"/>
        <p:cNvGrpSpPr/>
        <p:nvPr/>
      </p:nvGrpSpPr>
      <p:grpSpPr>
        <a:xfrm>
          <a:off x="0" y="0"/>
          <a:ext cx="0" cy="0"/>
          <a:chOff x="0" y="0"/>
          <a:chExt cx="0" cy="0"/>
        </a:xfrm>
      </p:grpSpPr>
      <p:sp>
        <p:nvSpPr>
          <p:cNvPr id="103" name="Shape 103"/>
          <p:cNvSpPr txBox="1">
            <a:spLocks noGrp="1"/>
          </p:cNvSpPr>
          <p:nvPr>
            <p:ph type="ctrTitle"/>
          </p:nvPr>
        </p:nvSpPr>
        <p:spPr>
          <a:xfrm>
            <a:off x="1524000" y="1122363"/>
            <a:ext cx="9144000" cy="23876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buClr>
                <a:srgbClr val="003C71"/>
              </a:buClr>
              <a:buSzPts val="6000"/>
              <a:buFont typeface="Arial"/>
              <a:buNone/>
              <a:defRPr sz="6000" b="0" i="0" u="none" strike="noStrike" cap="none">
                <a:solidFill>
                  <a:srgbClr val="003C7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04" name="Shape 104"/>
          <p:cNvSpPr txBox="1">
            <a:spLocks noGrp="1"/>
          </p:cNvSpPr>
          <p:nvPr>
            <p:ph type="subTitle" idx="1"/>
          </p:nvPr>
        </p:nvSpPr>
        <p:spPr>
          <a:xfrm>
            <a:off x="1524000" y="3602037"/>
            <a:ext cx="9144000" cy="1655763"/>
          </a:xfrm>
          <a:prstGeom prst="rect">
            <a:avLst/>
          </a:prstGeom>
          <a:noFill/>
          <a:ln>
            <a:noFill/>
          </a:ln>
        </p:spPr>
        <p:txBody>
          <a:bodyPr wrap="square" lIns="91425" tIns="91425" rIns="91425" bIns="91425" anchor="t" anchorCtr="0"/>
          <a:lstStyle>
            <a:lvl1pPr marL="0" marR="0" lvl="0" indent="0" algn="ctr"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457189" marR="0" lvl="1" indent="-12689" algn="ctr" rtl="0">
              <a:spcBef>
                <a:spcPts val="1600"/>
              </a:spcBef>
              <a:buClr>
                <a:srgbClr val="003C71"/>
              </a:buClr>
              <a:buSzPts val="2000"/>
              <a:buFont typeface="Noto Sans Symbols"/>
              <a:buNone/>
              <a:defRPr sz="2000" b="0" i="0" u="none" strike="noStrike" cap="none">
                <a:solidFill>
                  <a:srgbClr val="003C71"/>
                </a:solidFill>
                <a:latin typeface="Arial"/>
                <a:ea typeface="Arial"/>
                <a:cs typeface="Arial"/>
                <a:sym typeface="Arial"/>
              </a:defRPr>
            </a:lvl2pPr>
            <a:lvl3pPr marL="914377" marR="0" lvl="2" indent="-12677" algn="ctr" rtl="0">
              <a:spcBef>
                <a:spcPts val="1067"/>
              </a:spcBef>
              <a:buClr>
                <a:srgbClr val="003C71"/>
              </a:buClr>
              <a:buSzPts val="1800"/>
              <a:buFont typeface="Arial"/>
              <a:buNone/>
              <a:defRPr sz="1800" b="0" i="0" u="none" strike="noStrike" cap="none">
                <a:solidFill>
                  <a:srgbClr val="003C71"/>
                </a:solidFill>
                <a:latin typeface="Arial"/>
                <a:ea typeface="Arial"/>
                <a:cs typeface="Arial"/>
                <a:sym typeface="Arial"/>
              </a:defRPr>
            </a:lvl3pPr>
            <a:lvl4pPr marL="1371566" marR="0" lvl="3" indent="-12665" algn="ctr" rtl="0">
              <a:spcBef>
                <a:spcPts val="320"/>
              </a:spcBef>
              <a:buClr>
                <a:srgbClr val="003C71"/>
              </a:buClr>
              <a:buSzPts val="1600"/>
              <a:buFont typeface="Arial"/>
              <a:buNone/>
              <a:defRPr sz="1600" b="0" i="0" u="none" strike="noStrike" cap="none">
                <a:solidFill>
                  <a:srgbClr val="003C71"/>
                </a:solidFill>
                <a:latin typeface="Arial"/>
                <a:ea typeface="Arial"/>
                <a:cs typeface="Arial"/>
                <a:sym typeface="Arial"/>
              </a:defRPr>
            </a:lvl4pPr>
            <a:lvl5pPr marL="1828754" marR="0" lvl="4" indent="-12654" algn="ctr" rtl="0">
              <a:spcBef>
                <a:spcPts val="320"/>
              </a:spcBef>
              <a:buClr>
                <a:srgbClr val="003C71"/>
              </a:buClr>
              <a:buSzPts val="1600"/>
              <a:buFont typeface="Arial"/>
              <a:buNone/>
              <a:defRPr sz="1600" b="0" i="0" u="none" strike="noStrike" cap="none">
                <a:solidFill>
                  <a:srgbClr val="003C71"/>
                </a:solidFill>
                <a:latin typeface="Arial"/>
                <a:ea typeface="Arial"/>
                <a:cs typeface="Arial"/>
                <a:sym typeface="Arial"/>
              </a:defRPr>
            </a:lvl5pPr>
            <a:lvl6pPr marL="2285943" marR="0" lvl="5" indent="-12643" algn="ctr" rtl="0">
              <a:spcBef>
                <a:spcPts val="320"/>
              </a:spcBef>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131" marR="0" lvl="6" indent="-12631" algn="ctr" rtl="0">
              <a:spcBef>
                <a:spcPts val="320"/>
              </a:spcBef>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320" marR="0" lvl="7" indent="-12619" algn="ctr" rtl="0">
              <a:spcBef>
                <a:spcPts val="320"/>
              </a:spcBef>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509" marR="0" lvl="8" indent="-12608" algn="ctr" rtl="0">
              <a:spcBef>
                <a:spcPts val="320"/>
              </a:spcBef>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05" name="Shape 105"/>
          <p:cNvSpPr txBox="1">
            <a:spLocks noGrp="1"/>
          </p:cNvSpPr>
          <p:nvPr>
            <p:ph type="dt" idx="10"/>
          </p:nvPr>
        </p:nvSpPr>
        <p:spPr>
          <a:xfrm>
            <a:off x="838200" y="6356351"/>
            <a:ext cx="2743200" cy="365125"/>
          </a:xfrm>
          <a:prstGeom prst="rect">
            <a:avLst/>
          </a:prstGeom>
          <a:noFill/>
          <a:ln>
            <a:noFill/>
          </a:ln>
        </p:spPr>
        <p:txBody>
          <a:bodyPr wrap="square" lIns="91425" tIns="91425" rIns="91425" bIns="91425" anchor="t" anchorCtr="0"/>
          <a:lstStyle>
            <a:lvl1pPr marL="0" marR="0" lvl="0" indent="0" algn="l" rtl="0">
              <a:spcBef>
                <a:spcPts val="0"/>
              </a:spcBef>
              <a:buSzPts val="1400"/>
              <a:buNone/>
              <a:defRPr sz="1800">
                <a:solidFill>
                  <a:schemeClr val="dk1"/>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106" name="Shape 106"/>
          <p:cNvSpPr txBox="1">
            <a:spLocks noGrp="1"/>
          </p:cNvSpPr>
          <p:nvPr>
            <p:ph type="ftr" idx="11"/>
          </p:nvPr>
        </p:nvSpPr>
        <p:spPr>
          <a:xfrm>
            <a:off x="4165600" y="6501641"/>
            <a:ext cx="3860800" cy="33443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067">
                <a:solidFill>
                  <a:schemeClr val="lt1"/>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107" name="Shape 107"/>
          <p:cNvSpPr txBox="1">
            <a:spLocks noGrp="1"/>
          </p:cNvSpPr>
          <p:nvPr>
            <p:ph type="sldNum" idx="12"/>
          </p:nvPr>
        </p:nvSpPr>
        <p:spPr>
          <a:xfrm>
            <a:off x="11658601" y="6417962"/>
            <a:ext cx="349335" cy="329447"/>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Bulleted Text">
    <p:spTree>
      <p:nvGrpSpPr>
        <p:cNvPr id="1" name="Shape 115"/>
        <p:cNvGrpSpPr/>
        <p:nvPr/>
      </p:nvGrpSpPr>
      <p:grpSpPr>
        <a:xfrm>
          <a:off x="0" y="0"/>
          <a:ext cx="0" cy="0"/>
          <a:chOff x="0" y="0"/>
          <a:chExt cx="0" cy="0"/>
        </a:xfrm>
      </p:grpSpPr>
      <p:sp>
        <p:nvSpPr>
          <p:cNvPr id="116" name="Shape 116"/>
          <p:cNvSpPr txBox="1">
            <a:spLocks noGrp="1"/>
          </p:cNvSpPr>
          <p:nvPr>
            <p:ph type="sldNum" idx="12"/>
          </p:nvPr>
        </p:nvSpPr>
        <p:spPr>
          <a:xfrm>
            <a:off x="10908064" y="6432516"/>
            <a:ext cx="1099872"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
        <p:nvSpPr>
          <p:cNvPr id="117" name="Shape 117"/>
          <p:cNvSpPr txBox="1">
            <a:spLocks noGrp="1"/>
          </p:cNvSpPr>
          <p:nvPr>
            <p:ph type="title"/>
          </p:nvPr>
        </p:nvSpPr>
        <p:spPr>
          <a:xfrm>
            <a:off x="607484" y="411797"/>
            <a:ext cx="10972800" cy="1158240"/>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chemeClr val="dk2"/>
              </a:buClr>
              <a:buSzPts val="3733"/>
              <a:buFont typeface="Arial"/>
              <a:buNone/>
              <a:defRPr sz="3733" b="0" i="0" u="none" strike="noStrike" cap="none">
                <a:solidFill>
                  <a:schemeClr val="dk2"/>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18" name="Shape 118"/>
          <p:cNvSpPr txBox="1">
            <a:spLocks noGrp="1"/>
          </p:cNvSpPr>
          <p:nvPr>
            <p:ph type="body" idx="1"/>
          </p:nvPr>
        </p:nvSpPr>
        <p:spPr>
          <a:xfrm>
            <a:off x="607484" y="1604434"/>
            <a:ext cx="10970683" cy="4567767"/>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48159" algn="l" rtl="0">
              <a:spcBef>
                <a:spcPts val="1600"/>
              </a:spcBef>
              <a:buClr>
                <a:schemeClr val="dk2"/>
              </a:buClr>
              <a:buSzPts val="2400"/>
              <a:buFont typeface="Noto Sans Symbols"/>
              <a:buChar char="▪"/>
              <a:defRPr sz="2400" b="0" i="0" u="none" strike="noStrike" cap="none">
                <a:solidFill>
                  <a:schemeClr val="dk2"/>
                </a:solidFill>
                <a:latin typeface="Arial"/>
                <a:ea typeface="Arial"/>
                <a:cs typeface="Arial"/>
                <a:sym typeface="Arial"/>
              </a:defRPr>
            </a:lvl2pPr>
            <a:lvl3pPr marL="761981" marR="0" lvl="2" indent="-165081" algn="l" rtl="0">
              <a:spcBef>
                <a:spcPts val="1067"/>
              </a:spcBef>
              <a:buClr>
                <a:schemeClr val="dk2"/>
              </a:buClr>
              <a:buSzPts val="2400"/>
              <a:buFont typeface="Arial"/>
              <a:buChar char="–"/>
              <a:defRPr sz="2400" b="0" i="0" u="none" strike="noStrike" cap="none">
                <a:solidFill>
                  <a:schemeClr val="dk2"/>
                </a:solidFill>
                <a:latin typeface="Arial"/>
                <a:ea typeface="Arial"/>
                <a:cs typeface="Arial"/>
                <a:sym typeface="Arial"/>
              </a:defRPr>
            </a:lvl3pPr>
            <a:lvl4pPr marL="1293252" marR="0" lvl="3" indent="-179906" algn="l" rtl="0">
              <a:spcBef>
                <a:spcPts val="427"/>
              </a:spcBef>
              <a:buClr>
                <a:schemeClr val="dk2"/>
              </a:buClr>
              <a:buSzPts val="2133"/>
              <a:buFont typeface="Arial"/>
              <a:buChar char="–"/>
              <a:defRPr sz="2133" b="0" i="0" u="none" strike="noStrike" cap="none">
                <a:solidFill>
                  <a:schemeClr val="dk2"/>
                </a:solidFill>
                <a:latin typeface="Arial"/>
                <a:ea typeface="Arial"/>
                <a:cs typeface="Arial"/>
                <a:sym typeface="Arial"/>
              </a:defRPr>
            </a:lvl4pPr>
            <a:lvl5pPr marL="1758907" marR="0" lvl="4" indent="-192552" algn="l" rtl="0">
              <a:spcBef>
                <a:spcPts val="373"/>
              </a:spcBef>
              <a:buClr>
                <a:schemeClr val="dk2"/>
              </a:buClr>
              <a:buSzPts val="1867"/>
              <a:buFont typeface="Arial"/>
              <a:buChar char="–"/>
              <a:defRPr sz="1867" b="0" i="0" u="none" strike="noStrike" cap="none">
                <a:solidFill>
                  <a:schemeClr val="dk2"/>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Bulleted Text">
    <p:spTree>
      <p:nvGrpSpPr>
        <p:cNvPr id="1" name="Shape 21"/>
        <p:cNvGrpSpPr/>
        <p:nvPr/>
      </p:nvGrpSpPr>
      <p:grpSpPr>
        <a:xfrm>
          <a:off x="0" y="0"/>
          <a:ext cx="0" cy="0"/>
          <a:chOff x="0" y="0"/>
          <a:chExt cx="0" cy="0"/>
        </a:xfrm>
      </p:grpSpPr>
      <p:sp>
        <p:nvSpPr>
          <p:cNvPr id="22" name="Shape 22"/>
          <p:cNvSpPr txBox="1">
            <a:spLocks noGrp="1"/>
          </p:cNvSpPr>
          <p:nvPr>
            <p:ph type="ftr" idx="11"/>
          </p:nvPr>
        </p:nvSpPr>
        <p:spPr>
          <a:xfrm>
            <a:off x="4165600" y="6501641"/>
            <a:ext cx="3860800" cy="33443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067">
                <a:solidFill>
                  <a:schemeClr val="lt1"/>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11658601" y="6417962"/>
            <a:ext cx="349335" cy="329447"/>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
        <p:nvSpPr>
          <p:cNvPr id="24" name="Shape 24"/>
          <p:cNvSpPr txBox="1">
            <a:spLocks noGrp="1"/>
          </p:cNvSpPr>
          <p:nvPr>
            <p:ph type="title"/>
          </p:nvPr>
        </p:nvSpPr>
        <p:spPr>
          <a:xfrm>
            <a:off x="607484" y="411797"/>
            <a:ext cx="10972800" cy="1158240"/>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rgbClr val="003C71"/>
              </a:buClr>
              <a:buSzPts val="3733"/>
              <a:buFont typeface="Arial"/>
              <a:buNone/>
              <a:defRPr sz="3733" b="0" i="0" u="none" strike="noStrike" cap="none">
                <a:solidFill>
                  <a:srgbClr val="003C7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25" name="Shape 25"/>
          <p:cNvSpPr txBox="1">
            <a:spLocks noGrp="1"/>
          </p:cNvSpPr>
          <p:nvPr>
            <p:ph type="body" idx="1"/>
          </p:nvPr>
        </p:nvSpPr>
        <p:spPr>
          <a:xfrm>
            <a:off x="607484" y="1604434"/>
            <a:ext cx="10970683" cy="4567767"/>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48159" algn="l" rtl="0">
              <a:spcBef>
                <a:spcPts val="1600"/>
              </a:spcBef>
              <a:buClr>
                <a:srgbClr val="003C71"/>
              </a:buClr>
              <a:buSzPts val="2400"/>
              <a:buFont typeface="Noto Sans Symbols"/>
              <a:buChar char="▪"/>
              <a:defRPr sz="2400" b="0" i="0" u="none" strike="noStrike" cap="none">
                <a:solidFill>
                  <a:srgbClr val="003C71"/>
                </a:solidFill>
                <a:latin typeface="Arial"/>
                <a:ea typeface="Arial"/>
                <a:cs typeface="Arial"/>
                <a:sym typeface="Arial"/>
              </a:defRPr>
            </a:lvl2pPr>
            <a:lvl3pPr marL="761981" marR="0" lvl="2" indent="-165081" algn="l" rtl="0">
              <a:spcBef>
                <a:spcPts val="1067"/>
              </a:spcBef>
              <a:buClr>
                <a:srgbClr val="003C71"/>
              </a:buClr>
              <a:buSzPts val="2400"/>
              <a:buFont typeface="Arial"/>
              <a:buChar char="–"/>
              <a:defRPr sz="2400" b="0" i="0" u="none" strike="noStrike" cap="none">
                <a:solidFill>
                  <a:srgbClr val="003C71"/>
                </a:solidFill>
                <a:latin typeface="Arial"/>
                <a:ea typeface="Arial"/>
                <a:cs typeface="Arial"/>
                <a:sym typeface="Arial"/>
              </a:defRPr>
            </a:lvl3pPr>
            <a:lvl4pPr marL="1293252" marR="0" lvl="3" indent="-179906" algn="l" rtl="0">
              <a:spcBef>
                <a:spcPts val="427"/>
              </a:spcBef>
              <a:buClr>
                <a:srgbClr val="003C71"/>
              </a:buClr>
              <a:buSzPts val="2133"/>
              <a:buFont typeface="Arial"/>
              <a:buChar char="–"/>
              <a:defRPr sz="2133" b="0" i="0" u="none" strike="noStrike" cap="none">
                <a:solidFill>
                  <a:srgbClr val="003C71"/>
                </a:solidFill>
                <a:latin typeface="Arial"/>
                <a:ea typeface="Arial"/>
                <a:cs typeface="Arial"/>
                <a:sym typeface="Arial"/>
              </a:defRPr>
            </a:lvl4pPr>
            <a:lvl5pPr marL="1758907" marR="0" lvl="4" indent="-192552" algn="l" rtl="0">
              <a:spcBef>
                <a:spcPts val="373"/>
              </a:spcBef>
              <a:buClr>
                <a:srgbClr val="003C71"/>
              </a:buClr>
              <a:buSzPts val="1867"/>
              <a:buFont typeface="Arial"/>
              <a:buChar char="–"/>
              <a:defRPr sz="1867" b="0" i="0" u="none" strike="noStrike" cap="none">
                <a:solidFill>
                  <a:srgbClr val="003C71"/>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ext and Right Image">
    <p:spTree>
      <p:nvGrpSpPr>
        <p:cNvPr id="1" name="Shape 119"/>
        <p:cNvGrpSpPr/>
        <p:nvPr/>
      </p:nvGrpSpPr>
      <p:grpSpPr>
        <a:xfrm>
          <a:off x="0" y="0"/>
          <a:ext cx="0" cy="0"/>
          <a:chOff x="0" y="0"/>
          <a:chExt cx="0" cy="0"/>
        </a:xfrm>
      </p:grpSpPr>
      <p:sp>
        <p:nvSpPr>
          <p:cNvPr id="120" name="Shape 120"/>
          <p:cNvSpPr>
            <a:spLocks noGrp="1"/>
          </p:cNvSpPr>
          <p:nvPr>
            <p:ph type="pic" idx="2"/>
          </p:nvPr>
        </p:nvSpPr>
        <p:spPr>
          <a:xfrm>
            <a:off x="6237818" y="2"/>
            <a:ext cx="5954183" cy="6358465"/>
          </a:xfrm>
          <a:prstGeom prst="rect">
            <a:avLst/>
          </a:prstGeom>
          <a:solidFill>
            <a:srgbClr val="CFD5D8"/>
          </a:solid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chemeClr val="dk2"/>
              </a:buClr>
              <a:buSzPts val="2133"/>
              <a:buFont typeface="Noto Sans Symbols"/>
              <a:buChar char="▪"/>
              <a:defRPr sz="2133" b="0" i="0" u="none" strike="noStrike" cap="none">
                <a:solidFill>
                  <a:schemeClr val="dk2"/>
                </a:solidFill>
                <a:latin typeface="Arial"/>
                <a:ea typeface="Arial"/>
                <a:cs typeface="Arial"/>
                <a:sym typeface="Arial"/>
              </a:defRPr>
            </a:lvl2pPr>
            <a:lvl3pPr marL="761981" marR="0" lvl="2" indent="-182035" algn="l" rtl="0">
              <a:spcBef>
                <a:spcPts val="1067"/>
              </a:spcBef>
              <a:buClr>
                <a:schemeClr val="dk2"/>
              </a:buClr>
              <a:buSzPts val="2133"/>
              <a:buFont typeface="Arial"/>
              <a:buChar char="–"/>
              <a:defRPr sz="2133" b="0" i="0" u="none" strike="noStrike" cap="none">
                <a:solidFill>
                  <a:schemeClr val="dk2"/>
                </a:solidFill>
                <a:latin typeface="Arial"/>
                <a:ea typeface="Arial"/>
                <a:cs typeface="Arial"/>
                <a:sym typeface="Arial"/>
              </a:defRPr>
            </a:lvl3pPr>
            <a:lvl4pPr marL="1293252" marR="0" lvl="3" indent="-196797" algn="l" rtl="0">
              <a:spcBef>
                <a:spcPts val="373"/>
              </a:spcBef>
              <a:buClr>
                <a:schemeClr val="dk2"/>
              </a:buClr>
              <a:buSzPts val="1867"/>
              <a:buFont typeface="Arial"/>
              <a:buChar char="–"/>
              <a:defRPr sz="1867" b="0" i="0" u="none" strike="noStrike" cap="none">
                <a:solidFill>
                  <a:schemeClr val="dk2"/>
                </a:solidFill>
                <a:latin typeface="Arial"/>
                <a:ea typeface="Arial"/>
                <a:cs typeface="Arial"/>
                <a:sym typeface="Arial"/>
              </a:defRPr>
            </a:lvl4pPr>
            <a:lvl5pPr marL="1758907" marR="0" lvl="4" indent="-192552" algn="l" rtl="0">
              <a:spcBef>
                <a:spcPts val="373"/>
              </a:spcBef>
              <a:buClr>
                <a:schemeClr val="dk2"/>
              </a:buClr>
              <a:buSzPts val="1867"/>
              <a:buFont typeface="Arial"/>
              <a:buChar char="–"/>
              <a:defRPr sz="1867" b="0" i="0" u="none" strike="noStrike" cap="none">
                <a:solidFill>
                  <a:schemeClr val="dk2"/>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21" name="Shape 121"/>
          <p:cNvSpPr txBox="1">
            <a:spLocks noGrp="1"/>
          </p:cNvSpPr>
          <p:nvPr>
            <p:ph type="title"/>
          </p:nvPr>
        </p:nvSpPr>
        <p:spPr>
          <a:xfrm>
            <a:off x="607484" y="411797"/>
            <a:ext cx="5342467" cy="1158240"/>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chemeClr val="dk2"/>
              </a:buClr>
              <a:buSzPts val="3733"/>
              <a:buFont typeface="Arial"/>
              <a:buNone/>
              <a:defRPr sz="3733" b="0" i="0" u="none" strike="noStrike" cap="none">
                <a:solidFill>
                  <a:schemeClr val="dk2"/>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22" name="Shape 122"/>
          <p:cNvSpPr txBox="1">
            <a:spLocks noGrp="1"/>
          </p:cNvSpPr>
          <p:nvPr>
            <p:ph type="sldNum" idx="12"/>
          </p:nvPr>
        </p:nvSpPr>
        <p:spPr>
          <a:xfrm>
            <a:off x="9163136" y="6432516"/>
            <a:ext cx="2844800"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
        <p:nvSpPr>
          <p:cNvPr id="123" name="Shape 123"/>
          <p:cNvSpPr txBox="1">
            <a:spLocks noGrp="1"/>
          </p:cNvSpPr>
          <p:nvPr>
            <p:ph type="body" idx="1"/>
          </p:nvPr>
        </p:nvSpPr>
        <p:spPr>
          <a:xfrm>
            <a:off x="607485" y="1766992"/>
            <a:ext cx="5342467" cy="4567767"/>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chemeClr val="dk2"/>
              </a:buClr>
              <a:buSzPts val="2133"/>
              <a:buFont typeface="Noto Sans Symbols"/>
              <a:buChar char="▪"/>
              <a:defRPr sz="2133" b="0" i="0" u="none" strike="noStrike" cap="none">
                <a:solidFill>
                  <a:schemeClr val="dk2"/>
                </a:solidFill>
                <a:latin typeface="Arial"/>
                <a:ea typeface="Arial"/>
                <a:cs typeface="Arial"/>
                <a:sym typeface="Arial"/>
              </a:defRPr>
            </a:lvl2pPr>
            <a:lvl3pPr marL="761981" marR="0" lvl="2" indent="-198926" algn="l" rtl="0">
              <a:spcBef>
                <a:spcPts val="1067"/>
              </a:spcBef>
              <a:buClr>
                <a:schemeClr val="dk2"/>
              </a:buClr>
              <a:buSzPts val="1867"/>
              <a:buFont typeface="Arial"/>
              <a:buChar char="–"/>
              <a:defRPr sz="1867" b="0" i="0" u="none" strike="noStrike" cap="none">
                <a:solidFill>
                  <a:schemeClr val="dk2"/>
                </a:solidFill>
                <a:latin typeface="Arial"/>
                <a:ea typeface="Arial"/>
                <a:cs typeface="Arial"/>
                <a:sym typeface="Arial"/>
              </a:defRPr>
            </a:lvl3pPr>
            <a:lvl4pPr marL="1293252" marR="0" lvl="3" indent="-213751" algn="l" rtl="0">
              <a:spcBef>
                <a:spcPts val="320"/>
              </a:spcBef>
              <a:buClr>
                <a:schemeClr val="dk2"/>
              </a:buClr>
              <a:buSzPts val="1600"/>
              <a:buFont typeface="Arial"/>
              <a:buChar char="–"/>
              <a:defRPr sz="1600" b="0" i="0" u="none" strike="noStrike" cap="none">
                <a:solidFill>
                  <a:schemeClr val="dk2"/>
                </a:solidFill>
                <a:latin typeface="Arial"/>
                <a:ea typeface="Arial"/>
                <a:cs typeface="Arial"/>
                <a:sym typeface="Arial"/>
              </a:defRPr>
            </a:lvl4pPr>
            <a:lvl5pPr marL="1758907" marR="0" lvl="4" indent="-209506" algn="l" rtl="0">
              <a:spcBef>
                <a:spcPts val="320"/>
              </a:spcBef>
              <a:buClr>
                <a:schemeClr val="dk2"/>
              </a:buClr>
              <a:buSzPts val="1600"/>
              <a:buFont typeface="Arial"/>
              <a:buChar char="–"/>
              <a:defRPr sz="1600" b="0" i="0" u="none" strike="noStrike" cap="none">
                <a:solidFill>
                  <a:schemeClr val="dk2"/>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wo Content">
    <p:spTree>
      <p:nvGrpSpPr>
        <p:cNvPr id="1" name="Shape 124"/>
        <p:cNvGrpSpPr/>
        <p:nvPr/>
      </p:nvGrpSpPr>
      <p:grpSpPr>
        <a:xfrm>
          <a:off x="0" y="0"/>
          <a:ext cx="0" cy="0"/>
          <a:chOff x="0" y="0"/>
          <a:chExt cx="0" cy="0"/>
        </a:xfrm>
      </p:grpSpPr>
      <p:sp>
        <p:nvSpPr>
          <p:cNvPr id="125" name="Shape 125"/>
          <p:cNvSpPr txBox="1">
            <a:spLocks noGrp="1"/>
          </p:cNvSpPr>
          <p:nvPr>
            <p:ph type="sldNum" idx="12"/>
          </p:nvPr>
        </p:nvSpPr>
        <p:spPr>
          <a:xfrm>
            <a:off x="10908064" y="6432516"/>
            <a:ext cx="1099872"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
        <p:nvSpPr>
          <p:cNvPr id="126" name="Shape 126"/>
          <p:cNvSpPr txBox="1">
            <a:spLocks noGrp="1"/>
          </p:cNvSpPr>
          <p:nvPr>
            <p:ph type="body" idx="1"/>
          </p:nvPr>
        </p:nvSpPr>
        <p:spPr>
          <a:xfrm>
            <a:off x="607485" y="1604433"/>
            <a:ext cx="5342468" cy="4567767"/>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chemeClr val="dk2"/>
              </a:buClr>
              <a:buSzPts val="2133"/>
              <a:buFont typeface="Noto Sans Symbols"/>
              <a:buChar char="▪"/>
              <a:defRPr sz="2133" b="0" i="0" u="none" strike="noStrike" cap="none">
                <a:solidFill>
                  <a:schemeClr val="dk2"/>
                </a:solidFill>
                <a:latin typeface="Arial"/>
                <a:ea typeface="Arial"/>
                <a:cs typeface="Arial"/>
                <a:sym typeface="Arial"/>
              </a:defRPr>
            </a:lvl2pPr>
            <a:lvl3pPr marL="761981" marR="0" lvl="2" indent="-198926" algn="l" rtl="0">
              <a:spcBef>
                <a:spcPts val="1067"/>
              </a:spcBef>
              <a:buClr>
                <a:schemeClr val="dk2"/>
              </a:buClr>
              <a:buSzPts val="1867"/>
              <a:buFont typeface="Arial"/>
              <a:buChar char="–"/>
              <a:defRPr sz="1867" b="0" i="0" u="none" strike="noStrike" cap="none">
                <a:solidFill>
                  <a:schemeClr val="dk2"/>
                </a:solidFill>
                <a:latin typeface="Arial"/>
                <a:ea typeface="Arial"/>
                <a:cs typeface="Arial"/>
                <a:sym typeface="Arial"/>
              </a:defRPr>
            </a:lvl3pPr>
            <a:lvl4pPr marL="1293252" marR="0" lvl="3" indent="-213751" algn="l" rtl="0">
              <a:spcBef>
                <a:spcPts val="320"/>
              </a:spcBef>
              <a:buClr>
                <a:schemeClr val="dk2"/>
              </a:buClr>
              <a:buSzPts val="1600"/>
              <a:buFont typeface="Arial"/>
              <a:buChar char="–"/>
              <a:defRPr sz="1600" b="0" i="0" u="none" strike="noStrike" cap="none">
                <a:solidFill>
                  <a:schemeClr val="dk2"/>
                </a:solidFill>
                <a:latin typeface="Arial"/>
                <a:ea typeface="Arial"/>
                <a:cs typeface="Arial"/>
                <a:sym typeface="Arial"/>
              </a:defRPr>
            </a:lvl4pPr>
            <a:lvl5pPr marL="1758907" marR="0" lvl="4" indent="-209506" algn="l" rtl="0">
              <a:spcBef>
                <a:spcPts val="320"/>
              </a:spcBef>
              <a:buClr>
                <a:schemeClr val="dk2"/>
              </a:buClr>
              <a:buSzPts val="1600"/>
              <a:buFont typeface="Arial"/>
              <a:buChar char="–"/>
              <a:defRPr sz="1600" b="0" i="0" u="none" strike="noStrike" cap="none">
                <a:solidFill>
                  <a:schemeClr val="dk2"/>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27" name="Shape 127"/>
          <p:cNvSpPr txBox="1">
            <a:spLocks noGrp="1"/>
          </p:cNvSpPr>
          <p:nvPr>
            <p:ph type="body" idx="2"/>
          </p:nvPr>
        </p:nvSpPr>
        <p:spPr>
          <a:xfrm>
            <a:off x="6237817" y="1604433"/>
            <a:ext cx="5340352" cy="4567767"/>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chemeClr val="dk2"/>
              </a:buClr>
              <a:buSzPts val="2133"/>
              <a:buFont typeface="Noto Sans Symbols"/>
              <a:buChar char="▪"/>
              <a:defRPr sz="2133" b="0" i="0" u="none" strike="noStrike" cap="none">
                <a:solidFill>
                  <a:schemeClr val="dk2"/>
                </a:solidFill>
                <a:latin typeface="Arial"/>
                <a:ea typeface="Arial"/>
                <a:cs typeface="Arial"/>
                <a:sym typeface="Arial"/>
              </a:defRPr>
            </a:lvl2pPr>
            <a:lvl3pPr marL="761981" marR="0" lvl="2" indent="-198926" algn="l" rtl="0">
              <a:spcBef>
                <a:spcPts val="1067"/>
              </a:spcBef>
              <a:buClr>
                <a:schemeClr val="dk2"/>
              </a:buClr>
              <a:buSzPts val="1867"/>
              <a:buFont typeface="Arial"/>
              <a:buChar char="–"/>
              <a:defRPr sz="1867" b="0" i="0" u="none" strike="noStrike" cap="none">
                <a:solidFill>
                  <a:schemeClr val="dk2"/>
                </a:solidFill>
                <a:latin typeface="Arial"/>
                <a:ea typeface="Arial"/>
                <a:cs typeface="Arial"/>
                <a:sym typeface="Arial"/>
              </a:defRPr>
            </a:lvl3pPr>
            <a:lvl4pPr marL="1293252" marR="0" lvl="3" indent="-213751" algn="l" rtl="0">
              <a:spcBef>
                <a:spcPts val="320"/>
              </a:spcBef>
              <a:buClr>
                <a:schemeClr val="dk2"/>
              </a:buClr>
              <a:buSzPts val="1600"/>
              <a:buFont typeface="Arial"/>
              <a:buChar char="–"/>
              <a:defRPr sz="1600" b="0" i="0" u="none" strike="noStrike" cap="none">
                <a:solidFill>
                  <a:schemeClr val="dk2"/>
                </a:solidFill>
                <a:latin typeface="Arial"/>
                <a:ea typeface="Arial"/>
                <a:cs typeface="Arial"/>
                <a:sym typeface="Arial"/>
              </a:defRPr>
            </a:lvl4pPr>
            <a:lvl5pPr marL="1758907" marR="0" lvl="4" indent="-209506" algn="l" rtl="0">
              <a:spcBef>
                <a:spcPts val="320"/>
              </a:spcBef>
              <a:buClr>
                <a:schemeClr val="dk2"/>
              </a:buClr>
              <a:buSzPts val="1600"/>
              <a:buFont typeface="Arial"/>
              <a:buChar char="–"/>
              <a:defRPr sz="1600" b="0" i="0" u="none" strike="noStrike" cap="none">
                <a:solidFill>
                  <a:schemeClr val="dk2"/>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28" name="Shape 128"/>
          <p:cNvSpPr txBox="1">
            <a:spLocks noGrp="1"/>
          </p:cNvSpPr>
          <p:nvPr>
            <p:ph type="title"/>
          </p:nvPr>
        </p:nvSpPr>
        <p:spPr>
          <a:xfrm>
            <a:off x="607484" y="411797"/>
            <a:ext cx="10972800" cy="1158240"/>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chemeClr val="dk2"/>
              </a:buClr>
              <a:buSzPts val="3733"/>
              <a:buFont typeface="Arial"/>
              <a:buNone/>
              <a:defRPr sz="3733" b="0" i="0" u="none" strike="noStrike" cap="none">
                <a:solidFill>
                  <a:schemeClr val="dk2"/>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Tree>
  </p:cSld>
  <p:clrMapOvr>
    <a:masterClrMapping/>
  </p:clrMapOvr>
  <p:transition spd="med">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cSld name="Blue Section Break">
    <p:bg>
      <p:bgPr>
        <a:gradFill>
          <a:gsLst>
            <a:gs pos="0">
              <a:schemeClr val="dk2"/>
            </a:gs>
            <a:gs pos="32000">
              <a:schemeClr val="dk2"/>
            </a:gs>
            <a:gs pos="78000">
              <a:srgbClr val="0071C5"/>
            </a:gs>
            <a:gs pos="95000">
              <a:srgbClr val="009FDF"/>
            </a:gs>
            <a:gs pos="100000">
              <a:srgbClr val="009FDF"/>
            </a:gs>
          </a:gsLst>
          <a:lin ang="19860001" scaled="0"/>
        </a:gradFill>
        <a:effectLst/>
      </p:bgPr>
    </p:bg>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607484" y="2810749"/>
            <a:ext cx="10363200" cy="1362075"/>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lt1"/>
              </a:buClr>
              <a:buSzPts val="7200"/>
              <a:buFont typeface="Arial"/>
              <a:buNone/>
              <a:defRPr sz="7200" b="0" i="0" u="none" strike="noStrike" cap="none">
                <a:solidFill>
                  <a:schemeClr val="l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31" name="Shape 131"/>
          <p:cNvSpPr txBox="1">
            <a:spLocks noGrp="1"/>
          </p:cNvSpPr>
          <p:nvPr>
            <p:ph type="body" idx="1"/>
          </p:nvPr>
        </p:nvSpPr>
        <p:spPr>
          <a:xfrm>
            <a:off x="607484" y="4321533"/>
            <a:ext cx="10363200" cy="1500187"/>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rgbClr val="F3D54E"/>
              </a:buClr>
              <a:buSzPts val="2133"/>
              <a:buFont typeface="Noto Sans Symbols"/>
              <a:buNone/>
              <a:defRPr sz="2133" b="0" i="0" u="none" strike="noStrike" cap="none">
                <a:solidFill>
                  <a:srgbClr val="F3D54E"/>
                </a:solidFill>
                <a:latin typeface="Arial"/>
                <a:ea typeface="Arial"/>
                <a:cs typeface="Arial"/>
                <a:sym typeface="Arial"/>
              </a:defRPr>
            </a:lvl1pPr>
            <a:lvl2pPr marL="609585" marR="0" lvl="1" indent="-12684" algn="l" rtl="0">
              <a:spcBef>
                <a:spcPts val="1600"/>
              </a:spcBef>
              <a:buClr>
                <a:srgbClr val="888888"/>
              </a:buClr>
              <a:buSzPts val="2400"/>
              <a:buFont typeface="Noto Sans Symbols"/>
              <a:buNone/>
              <a:defRPr sz="2400" b="0" i="0" u="none" strike="noStrike" cap="none">
                <a:solidFill>
                  <a:srgbClr val="888888"/>
                </a:solidFill>
                <a:latin typeface="Arial"/>
                <a:ea typeface="Arial"/>
                <a:cs typeface="Arial"/>
                <a:sym typeface="Arial"/>
              </a:defRPr>
            </a:lvl2pPr>
            <a:lvl3pPr marL="1219170" marR="0" lvl="2" indent="-12669" algn="l" rtl="0">
              <a:spcBef>
                <a:spcPts val="1067"/>
              </a:spcBef>
              <a:buClr>
                <a:srgbClr val="888888"/>
              </a:buClr>
              <a:buSzPts val="2133"/>
              <a:buFont typeface="Arial"/>
              <a:buNone/>
              <a:defRPr sz="2133" b="0" i="0" u="none" strike="noStrike" cap="none">
                <a:solidFill>
                  <a:srgbClr val="888888"/>
                </a:solidFill>
                <a:latin typeface="Arial"/>
                <a:ea typeface="Arial"/>
                <a:cs typeface="Arial"/>
                <a:sym typeface="Arial"/>
              </a:defRPr>
            </a:lvl3pPr>
            <a:lvl4pPr marL="1828754" marR="0" lvl="3" indent="-12654"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4pPr>
            <a:lvl5pPr marL="2438339" marR="0" lvl="4" indent="-12638"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5pPr>
            <a:lvl6pPr marL="3047924" marR="0" lvl="5" indent="-12624"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6pPr>
            <a:lvl7pPr marL="3657509" marR="0" lvl="6" indent="-12608"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7pPr>
            <a:lvl8pPr marL="4267093" marR="0" lvl="7" indent="-12593"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8pPr>
            <a:lvl9pPr marL="4876678" marR="0" lvl="8" indent="-12577"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415600" y="593367"/>
            <a:ext cx="11360800" cy="763600"/>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chemeClr val="dk2"/>
              </a:buClr>
              <a:buSzPts val="3733"/>
              <a:buFont typeface="Arial"/>
              <a:buNone/>
              <a:defRPr sz="3733" b="0" i="0" u="none" strike="noStrike" cap="none">
                <a:solidFill>
                  <a:schemeClr val="dk2"/>
                </a:solidFill>
                <a:latin typeface="Arial"/>
                <a:ea typeface="Arial"/>
                <a:cs typeface="Arial"/>
                <a:sym typeface="Arial"/>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134" name="Shape 134"/>
          <p:cNvSpPr txBox="1">
            <a:spLocks noGrp="1"/>
          </p:cNvSpPr>
          <p:nvPr>
            <p:ph type="body" idx="1"/>
          </p:nvPr>
        </p:nvSpPr>
        <p:spPr>
          <a:xfrm>
            <a:off x="415600" y="1536633"/>
            <a:ext cx="11360800" cy="4555200"/>
          </a:xfrm>
          <a:prstGeom prst="rect">
            <a:avLst/>
          </a:prstGeom>
          <a:noFill/>
          <a:ln>
            <a:noFill/>
          </a:ln>
        </p:spPr>
        <p:txBody>
          <a:bodyPr wrap="square" lIns="91425" tIns="91425" rIns="91425" bIns="91425" anchor="t" anchorCtr="0"/>
          <a:lstStyle>
            <a:lvl1pPr marL="0" marR="0" lvl="0" indent="0" algn="l" rtl="0">
              <a:spcBef>
                <a:spcPts val="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0"/>
              </a:spcBef>
              <a:buClr>
                <a:schemeClr val="dk2"/>
              </a:buClr>
              <a:buSzPts val="2133"/>
              <a:buFont typeface="Noto Sans Symbols"/>
              <a:buChar char="▪"/>
              <a:defRPr sz="2133" b="0" i="0" u="none" strike="noStrike" cap="none">
                <a:solidFill>
                  <a:schemeClr val="dk2"/>
                </a:solidFill>
                <a:latin typeface="Arial"/>
                <a:ea typeface="Arial"/>
                <a:cs typeface="Arial"/>
                <a:sym typeface="Arial"/>
              </a:defRPr>
            </a:lvl2pPr>
            <a:lvl3pPr marL="761981" marR="0" lvl="2" indent="-182035" algn="l" rtl="0">
              <a:spcBef>
                <a:spcPts val="0"/>
              </a:spcBef>
              <a:buClr>
                <a:schemeClr val="dk2"/>
              </a:buClr>
              <a:buSzPts val="2133"/>
              <a:buFont typeface="Arial"/>
              <a:buChar char="–"/>
              <a:defRPr sz="2133" b="0" i="0" u="none" strike="noStrike" cap="none">
                <a:solidFill>
                  <a:schemeClr val="dk2"/>
                </a:solidFill>
                <a:latin typeface="Arial"/>
                <a:ea typeface="Arial"/>
                <a:cs typeface="Arial"/>
                <a:sym typeface="Arial"/>
              </a:defRPr>
            </a:lvl3pPr>
            <a:lvl4pPr marL="1293252" marR="0" lvl="3" indent="-196797" algn="l" rtl="0">
              <a:spcBef>
                <a:spcPts val="0"/>
              </a:spcBef>
              <a:buClr>
                <a:schemeClr val="dk2"/>
              </a:buClr>
              <a:buSzPts val="1867"/>
              <a:buFont typeface="Arial"/>
              <a:buChar char="–"/>
              <a:defRPr sz="1867" b="0" i="0" u="none" strike="noStrike" cap="none">
                <a:solidFill>
                  <a:schemeClr val="dk2"/>
                </a:solidFill>
                <a:latin typeface="Arial"/>
                <a:ea typeface="Arial"/>
                <a:cs typeface="Arial"/>
                <a:sym typeface="Arial"/>
              </a:defRPr>
            </a:lvl4pPr>
            <a:lvl5pPr marL="1758907" marR="0" lvl="4" indent="-192552" algn="l" rtl="0">
              <a:spcBef>
                <a:spcPts val="0"/>
              </a:spcBef>
              <a:buClr>
                <a:schemeClr val="dk2"/>
              </a:buClr>
              <a:buSzPts val="1867"/>
              <a:buFont typeface="Arial"/>
              <a:buChar char="–"/>
              <a:defRPr sz="1867" b="0" i="0" u="none" strike="noStrike" cap="none">
                <a:solidFill>
                  <a:schemeClr val="dk2"/>
                </a:solidFill>
                <a:latin typeface="Arial"/>
                <a:ea typeface="Arial"/>
                <a:cs typeface="Arial"/>
                <a:sym typeface="Arial"/>
              </a:defRPr>
            </a:lvl5pPr>
            <a:lvl6pPr marL="3352716" marR="0" lvl="5" indent="-148061" algn="l" rtl="0">
              <a:spcBef>
                <a:spcPts val="0"/>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0"/>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0"/>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0"/>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35" name="Shape 135"/>
          <p:cNvSpPr txBox="1">
            <a:spLocks noGrp="1"/>
          </p:cNvSpPr>
          <p:nvPr>
            <p:ph type="sldNum" idx="12"/>
          </p:nvPr>
        </p:nvSpPr>
        <p:spPr>
          <a:xfrm>
            <a:off x="11296611" y="6217623"/>
            <a:ext cx="731600" cy="524800"/>
          </a:xfrm>
          <a:prstGeom prst="rect">
            <a:avLst/>
          </a:prstGeom>
          <a:noFill/>
          <a:ln>
            <a:noFill/>
          </a:ln>
        </p:spPr>
        <p:txBody>
          <a:bodyPr wrap="square" lIns="91425" tIns="91425" rIns="91425" bIns="91425" anchor="ctr" anchorCtr="0">
            <a:noAutofit/>
          </a:bodyPr>
          <a:lstStyle/>
          <a:p>
            <a:pPr marL="0" marR="0" lvl="0" indent="0" algn="r" rtl="0">
              <a:spcBef>
                <a:spcPts val="0"/>
              </a:spcBef>
              <a:buNone/>
            </a:pPr>
            <a:fld id="{00000000-1234-1234-1234-123412341234}" type="slidenum">
              <a:rPr lang="en-US" sz="1067">
                <a:solidFill>
                  <a:schemeClr val="lt1"/>
                </a:solidFill>
                <a:latin typeface="Arial"/>
                <a:ea typeface="Arial"/>
                <a:cs typeface="Arial"/>
                <a:sym typeface="Arial"/>
              </a:rPr>
              <a:t>‹#›</a:t>
            </a:fld>
            <a:endParaRPr lang="en-US" sz="1067">
              <a:solidFill>
                <a:schemeClr val="lt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2_Title Slide with Linear Gradient">
    <p:bg>
      <p:bgPr>
        <a:gradFill>
          <a:gsLst>
            <a:gs pos="0">
              <a:schemeClr val="dk2"/>
            </a:gs>
            <a:gs pos="32000">
              <a:schemeClr val="dk2"/>
            </a:gs>
            <a:gs pos="78000">
              <a:srgbClr val="0071C5"/>
            </a:gs>
            <a:gs pos="95000">
              <a:srgbClr val="009FDF"/>
            </a:gs>
            <a:gs pos="100000">
              <a:srgbClr val="009FDF"/>
            </a:gs>
          </a:gsLst>
          <a:lin ang="19860001" scaled="0"/>
        </a:gradFill>
        <a:effectLst/>
      </p:bgPr>
    </p:bg>
    <p:spTree>
      <p:nvGrpSpPr>
        <p:cNvPr id="1" name="Shape 136"/>
        <p:cNvGrpSpPr/>
        <p:nvPr/>
      </p:nvGrpSpPr>
      <p:grpSpPr>
        <a:xfrm>
          <a:off x="0" y="0"/>
          <a:ext cx="0" cy="0"/>
          <a:chOff x="0" y="0"/>
          <a:chExt cx="0" cy="0"/>
        </a:xfrm>
      </p:grpSpPr>
      <p:sp>
        <p:nvSpPr>
          <p:cNvPr id="137" name="Shape 137"/>
          <p:cNvSpPr txBox="1">
            <a:spLocks noGrp="1"/>
          </p:cNvSpPr>
          <p:nvPr>
            <p:ph type="ctrTitle"/>
          </p:nvPr>
        </p:nvSpPr>
        <p:spPr>
          <a:xfrm>
            <a:off x="592916" y="3305897"/>
            <a:ext cx="10950515" cy="1470025"/>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lt1"/>
              </a:buClr>
              <a:buSzPts val="8666"/>
              <a:buFont typeface="Arial"/>
              <a:buNone/>
              <a:defRPr sz="8666" b="0" i="0" u="none" strike="noStrike" cap="none">
                <a:solidFill>
                  <a:schemeClr val="l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38" name="Shape 138"/>
          <p:cNvSpPr txBox="1">
            <a:spLocks noGrp="1"/>
          </p:cNvSpPr>
          <p:nvPr>
            <p:ph type="subTitle" idx="1"/>
          </p:nvPr>
        </p:nvSpPr>
        <p:spPr>
          <a:xfrm>
            <a:off x="607484" y="4657344"/>
            <a:ext cx="8440283" cy="1233813"/>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chemeClr val="accent3"/>
              </a:buClr>
              <a:buSzPts val="2133"/>
              <a:buFont typeface="Noto Sans Symbols"/>
              <a:buNone/>
              <a:defRPr sz="2133" b="0" i="0" u="none" strike="noStrike" cap="none">
                <a:solidFill>
                  <a:schemeClr val="accent3"/>
                </a:solidFill>
                <a:latin typeface="Arial"/>
                <a:ea typeface="Arial"/>
                <a:cs typeface="Arial"/>
                <a:sym typeface="Arial"/>
              </a:defRPr>
            </a:lvl1pPr>
            <a:lvl2pPr marL="609585" marR="0" lvl="1" indent="-12684" algn="ctr" rtl="0">
              <a:spcBef>
                <a:spcPts val="1600"/>
              </a:spcBef>
              <a:buClr>
                <a:srgbClr val="888888"/>
              </a:buClr>
              <a:buSzPts val="2133"/>
              <a:buFont typeface="Noto Sans Symbols"/>
              <a:buNone/>
              <a:defRPr sz="2133" b="0" i="0" u="none" strike="noStrike" cap="none">
                <a:solidFill>
                  <a:srgbClr val="888888"/>
                </a:solidFill>
                <a:latin typeface="Arial"/>
                <a:ea typeface="Arial"/>
                <a:cs typeface="Arial"/>
                <a:sym typeface="Arial"/>
              </a:defRPr>
            </a:lvl2pPr>
            <a:lvl3pPr marL="1219170" marR="0" lvl="2" indent="-12669" algn="ctr" rtl="0">
              <a:spcBef>
                <a:spcPts val="1067"/>
              </a:spcBef>
              <a:buClr>
                <a:srgbClr val="888888"/>
              </a:buClr>
              <a:buSzPts val="2133"/>
              <a:buFont typeface="Arial"/>
              <a:buNone/>
              <a:defRPr sz="2133" b="0" i="0" u="none" strike="noStrike" cap="none">
                <a:solidFill>
                  <a:srgbClr val="888888"/>
                </a:solidFill>
                <a:latin typeface="Arial"/>
                <a:ea typeface="Arial"/>
                <a:cs typeface="Arial"/>
                <a:sym typeface="Arial"/>
              </a:defRPr>
            </a:lvl3pPr>
            <a:lvl4pPr marL="1828754" marR="0" lvl="3" indent="-12654" algn="ctr"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4pPr>
            <a:lvl5pPr marL="2438339" marR="0" lvl="4" indent="-12638" algn="ctr"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5pPr>
            <a:lvl6pPr marL="3047924" marR="0" lvl="5" indent="-12624" algn="ctr" rtl="0">
              <a:spcBef>
                <a:spcPts val="533"/>
              </a:spcBef>
              <a:buClr>
                <a:srgbClr val="888888"/>
              </a:buClr>
              <a:buSzPts val="2667"/>
              <a:buFont typeface="Arial"/>
              <a:buNone/>
              <a:defRPr sz="2667" b="0" i="0" u="none" strike="noStrike" cap="none">
                <a:solidFill>
                  <a:srgbClr val="888888"/>
                </a:solidFill>
                <a:latin typeface="Arial"/>
                <a:ea typeface="Arial"/>
                <a:cs typeface="Arial"/>
                <a:sym typeface="Arial"/>
              </a:defRPr>
            </a:lvl6pPr>
            <a:lvl7pPr marL="3657509" marR="0" lvl="6" indent="-12608" algn="ctr" rtl="0">
              <a:spcBef>
                <a:spcPts val="533"/>
              </a:spcBef>
              <a:buClr>
                <a:srgbClr val="888888"/>
              </a:buClr>
              <a:buSzPts val="2667"/>
              <a:buFont typeface="Arial"/>
              <a:buNone/>
              <a:defRPr sz="2667" b="0" i="0" u="none" strike="noStrike" cap="none">
                <a:solidFill>
                  <a:srgbClr val="888888"/>
                </a:solidFill>
                <a:latin typeface="Arial"/>
                <a:ea typeface="Arial"/>
                <a:cs typeface="Arial"/>
                <a:sym typeface="Arial"/>
              </a:defRPr>
            </a:lvl7pPr>
            <a:lvl8pPr marL="4267093" marR="0" lvl="7" indent="-12593" algn="ctr" rtl="0">
              <a:spcBef>
                <a:spcPts val="533"/>
              </a:spcBef>
              <a:buClr>
                <a:srgbClr val="888888"/>
              </a:buClr>
              <a:buSzPts val="2667"/>
              <a:buFont typeface="Arial"/>
              <a:buNone/>
              <a:defRPr sz="2667" b="0" i="0" u="none" strike="noStrike" cap="none">
                <a:solidFill>
                  <a:srgbClr val="888888"/>
                </a:solidFill>
                <a:latin typeface="Arial"/>
                <a:ea typeface="Arial"/>
                <a:cs typeface="Arial"/>
                <a:sym typeface="Arial"/>
              </a:defRPr>
            </a:lvl8pPr>
            <a:lvl9pPr marL="4876678" marR="0" lvl="8" indent="-12577" algn="ctr" rtl="0">
              <a:spcBef>
                <a:spcPts val="533"/>
              </a:spcBef>
              <a:buClr>
                <a:srgbClr val="888888"/>
              </a:buClr>
              <a:buSzPts val="2667"/>
              <a:buFont typeface="Arial"/>
              <a:buNone/>
              <a:defRPr sz="2667" b="0" i="0" u="none" strike="noStrike" cap="none">
                <a:solidFill>
                  <a:srgbClr val="888888"/>
                </a:solidFill>
                <a:latin typeface="Arial"/>
                <a:ea typeface="Arial"/>
                <a:cs typeface="Arial"/>
                <a:sym typeface="Arial"/>
              </a:defRPr>
            </a:lvl9pPr>
          </a:lstStyle>
          <a:p>
            <a:endParaRPr/>
          </a:p>
        </p:txBody>
      </p:sp>
      <p:pic>
        <p:nvPicPr>
          <p:cNvPr id="139" name="Shape 139" descr="intel_logo_white.png"/>
          <p:cNvPicPr preferRelativeResize="0"/>
          <p:nvPr/>
        </p:nvPicPr>
        <p:blipFill rotWithShape="1">
          <a:blip r:embed="rId2">
            <a:alphaModFix/>
          </a:blip>
          <a:srcRect/>
          <a:stretch/>
        </p:blipFill>
        <p:spPr>
          <a:xfrm>
            <a:off x="594549" y="470373"/>
            <a:ext cx="1691537" cy="1109628"/>
          </a:xfrm>
          <a:prstGeom prst="rect">
            <a:avLst/>
          </a:prstGeom>
          <a:noFill/>
          <a:ln>
            <a:noFill/>
          </a:ln>
        </p:spPr>
      </p:pic>
    </p:spTree>
  </p:cSld>
  <p:clrMapOvr>
    <a:masterClrMapping/>
  </p:clrMapOvr>
  <p:transition spd="med">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Title Slide with Linear Gradient">
    <p:bg>
      <p:bgPr>
        <a:gradFill>
          <a:gsLst>
            <a:gs pos="0">
              <a:schemeClr val="dk2"/>
            </a:gs>
            <a:gs pos="32000">
              <a:schemeClr val="dk2"/>
            </a:gs>
            <a:gs pos="78000">
              <a:srgbClr val="0071C5"/>
            </a:gs>
            <a:gs pos="95000">
              <a:srgbClr val="009FDF"/>
            </a:gs>
            <a:gs pos="100000">
              <a:srgbClr val="009FDF"/>
            </a:gs>
          </a:gsLst>
          <a:lin ang="19860001" scaled="0"/>
        </a:gradFill>
        <a:effectLst/>
      </p:bgPr>
    </p:bg>
    <p:spTree>
      <p:nvGrpSpPr>
        <p:cNvPr id="1" name="Shape 140"/>
        <p:cNvGrpSpPr/>
        <p:nvPr/>
      </p:nvGrpSpPr>
      <p:grpSpPr>
        <a:xfrm>
          <a:off x="0" y="0"/>
          <a:ext cx="0" cy="0"/>
          <a:chOff x="0" y="0"/>
          <a:chExt cx="0" cy="0"/>
        </a:xfrm>
      </p:grpSpPr>
      <p:sp>
        <p:nvSpPr>
          <p:cNvPr id="141" name="Shape 141"/>
          <p:cNvSpPr txBox="1">
            <a:spLocks noGrp="1"/>
          </p:cNvSpPr>
          <p:nvPr>
            <p:ph type="ctrTitle"/>
          </p:nvPr>
        </p:nvSpPr>
        <p:spPr>
          <a:xfrm>
            <a:off x="592916" y="3305897"/>
            <a:ext cx="10950515" cy="1470025"/>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lt1"/>
              </a:buClr>
              <a:buSzPts val="8666"/>
              <a:buFont typeface="Arial"/>
              <a:buNone/>
              <a:defRPr sz="8666" b="0" i="0" u="none" strike="noStrike" cap="none">
                <a:solidFill>
                  <a:schemeClr val="l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42" name="Shape 142"/>
          <p:cNvSpPr txBox="1">
            <a:spLocks noGrp="1"/>
          </p:cNvSpPr>
          <p:nvPr>
            <p:ph type="subTitle" idx="1"/>
          </p:nvPr>
        </p:nvSpPr>
        <p:spPr>
          <a:xfrm>
            <a:off x="607484" y="4657344"/>
            <a:ext cx="8440283" cy="1233813"/>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chemeClr val="accent3"/>
              </a:buClr>
              <a:buSzPts val="2133"/>
              <a:buFont typeface="Noto Sans Symbols"/>
              <a:buNone/>
              <a:defRPr sz="2133" b="0" i="0" u="none" strike="noStrike" cap="none">
                <a:solidFill>
                  <a:schemeClr val="accent3"/>
                </a:solidFill>
                <a:latin typeface="Arial"/>
                <a:ea typeface="Arial"/>
                <a:cs typeface="Arial"/>
                <a:sym typeface="Arial"/>
              </a:defRPr>
            </a:lvl1pPr>
            <a:lvl2pPr marL="609585" marR="0" lvl="1" indent="-12684" algn="ctr" rtl="0">
              <a:spcBef>
                <a:spcPts val="1600"/>
              </a:spcBef>
              <a:buClr>
                <a:srgbClr val="888888"/>
              </a:buClr>
              <a:buSzPts val="2133"/>
              <a:buFont typeface="Noto Sans Symbols"/>
              <a:buNone/>
              <a:defRPr sz="2133" b="0" i="0" u="none" strike="noStrike" cap="none">
                <a:solidFill>
                  <a:srgbClr val="888888"/>
                </a:solidFill>
                <a:latin typeface="Arial"/>
                <a:ea typeface="Arial"/>
                <a:cs typeface="Arial"/>
                <a:sym typeface="Arial"/>
              </a:defRPr>
            </a:lvl2pPr>
            <a:lvl3pPr marL="1219170" marR="0" lvl="2" indent="-12669" algn="ctr" rtl="0">
              <a:spcBef>
                <a:spcPts val="1067"/>
              </a:spcBef>
              <a:buClr>
                <a:srgbClr val="888888"/>
              </a:buClr>
              <a:buSzPts val="2133"/>
              <a:buFont typeface="Arial"/>
              <a:buNone/>
              <a:defRPr sz="2133" b="0" i="0" u="none" strike="noStrike" cap="none">
                <a:solidFill>
                  <a:srgbClr val="888888"/>
                </a:solidFill>
                <a:latin typeface="Arial"/>
                <a:ea typeface="Arial"/>
                <a:cs typeface="Arial"/>
                <a:sym typeface="Arial"/>
              </a:defRPr>
            </a:lvl3pPr>
            <a:lvl4pPr marL="1828754" marR="0" lvl="3" indent="-12654" algn="ctr"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4pPr>
            <a:lvl5pPr marL="2438339" marR="0" lvl="4" indent="-12638" algn="ctr"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5pPr>
            <a:lvl6pPr marL="3047924" marR="0" lvl="5" indent="-12624" algn="ctr" rtl="0">
              <a:spcBef>
                <a:spcPts val="533"/>
              </a:spcBef>
              <a:buClr>
                <a:srgbClr val="888888"/>
              </a:buClr>
              <a:buSzPts val="2667"/>
              <a:buFont typeface="Arial"/>
              <a:buNone/>
              <a:defRPr sz="2667" b="0" i="0" u="none" strike="noStrike" cap="none">
                <a:solidFill>
                  <a:srgbClr val="888888"/>
                </a:solidFill>
                <a:latin typeface="Arial"/>
                <a:ea typeface="Arial"/>
                <a:cs typeface="Arial"/>
                <a:sym typeface="Arial"/>
              </a:defRPr>
            </a:lvl6pPr>
            <a:lvl7pPr marL="3657509" marR="0" lvl="6" indent="-12608" algn="ctr" rtl="0">
              <a:spcBef>
                <a:spcPts val="533"/>
              </a:spcBef>
              <a:buClr>
                <a:srgbClr val="888888"/>
              </a:buClr>
              <a:buSzPts val="2667"/>
              <a:buFont typeface="Arial"/>
              <a:buNone/>
              <a:defRPr sz="2667" b="0" i="0" u="none" strike="noStrike" cap="none">
                <a:solidFill>
                  <a:srgbClr val="888888"/>
                </a:solidFill>
                <a:latin typeface="Arial"/>
                <a:ea typeface="Arial"/>
                <a:cs typeface="Arial"/>
                <a:sym typeface="Arial"/>
              </a:defRPr>
            </a:lvl7pPr>
            <a:lvl8pPr marL="4267093" marR="0" lvl="7" indent="-12593" algn="ctr" rtl="0">
              <a:spcBef>
                <a:spcPts val="533"/>
              </a:spcBef>
              <a:buClr>
                <a:srgbClr val="888888"/>
              </a:buClr>
              <a:buSzPts val="2667"/>
              <a:buFont typeface="Arial"/>
              <a:buNone/>
              <a:defRPr sz="2667" b="0" i="0" u="none" strike="noStrike" cap="none">
                <a:solidFill>
                  <a:srgbClr val="888888"/>
                </a:solidFill>
                <a:latin typeface="Arial"/>
                <a:ea typeface="Arial"/>
                <a:cs typeface="Arial"/>
                <a:sym typeface="Arial"/>
              </a:defRPr>
            </a:lvl8pPr>
            <a:lvl9pPr marL="4876678" marR="0" lvl="8" indent="-12577" algn="ctr" rtl="0">
              <a:spcBef>
                <a:spcPts val="533"/>
              </a:spcBef>
              <a:buClr>
                <a:srgbClr val="888888"/>
              </a:buClr>
              <a:buSzPts val="2667"/>
              <a:buFont typeface="Arial"/>
              <a:buNone/>
              <a:defRPr sz="2667" b="0" i="0" u="none" strike="noStrike" cap="none">
                <a:solidFill>
                  <a:srgbClr val="888888"/>
                </a:solidFill>
                <a:latin typeface="Arial"/>
                <a:ea typeface="Arial"/>
                <a:cs typeface="Arial"/>
                <a:sym typeface="Arial"/>
              </a:defRPr>
            </a:lvl9pPr>
          </a:lstStyle>
          <a:p>
            <a:endParaRPr/>
          </a:p>
        </p:txBody>
      </p:sp>
      <p:pic>
        <p:nvPicPr>
          <p:cNvPr id="143" name="Shape 143" descr="int_experience_hrz_wht_rgb_1500.png"/>
          <p:cNvPicPr preferRelativeResize="0"/>
          <p:nvPr/>
        </p:nvPicPr>
        <p:blipFill rotWithShape="1">
          <a:blip r:embed="rId2">
            <a:alphaModFix/>
          </a:blip>
          <a:srcRect/>
          <a:stretch/>
        </p:blipFill>
        <p:spPr>
          <a:xfrm>
            <a:off x="614258" y="518971"/>
            <a:ext cx="2828408" cy="1182749"/>
          </a:xfrm>
          <a:prstGeom prst="rect">
            <a:avLst/>
          </a:prstGeom>
          <a:noFill/>
          <a:ln>
            <a:noFill/>
          </a:ln>
        </p:spPr>
      </p:pic>
    </p:spTree>
  </p:cSld>
  <p:clrMapOvr>
    <a:masterClrMapping/>
  </p:clrMapOvr>
  <p:transition spd="med">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Title Slide with Image">
    <p:bg>
      <p:bgPr>
        <a:gradFill>
          <a:gsLst>
            <a:gs pos="0">
              <a:schemeClr val="dk2"/>
            </a:gs>
            <a:gs pos="32000">
              <a:schemeClr val="dk2"/>
            </a:gs>
            <a:gs pos="78000">
              <a:srgbClr val="0071C5"/>
            </a:gs>
            <a:gs pos="95000">
              <a:srgbClr val="009FDF"/>
            </a:gs>
            <a:gs pos="100000">
              <a:srgbClr val="009FDF"/>
            </a:gs>
          </a:gsLst>
          <a:lin ang="19860001" scaled="0"/>
        </a:gradFill>
        <a:effectLst/>
      </p:bgPr>
    </p:bg>
    <p:spTree>
      <p:nvGrpSpPr>
        <p:cNvPr id="1" name="Shape 144"/>
        <p:cNvGrpSpPr/>
        <p:nvPr/>
      </p:nvGrpSpPr>
      <p:grpSpPr>
        <a:xfrm>
          <a:off x="0" y="0"/>
          <a:ext cx="0" cy="0"/>
          <a:chOff x="0" y="0"/>
          <a:chExt cx="0" cy="0"/>
        </a:xfrm>
      </p:grpSpPr>
      <p:sp>
        <p:nvSpPr>
          <p:cNvPr id="145" name="Shape 145"/>
          <p:cNvSpPr>
            <a:spLocks noGrp="1"/>
          </p:cNvSpPr>
          <p:nvPr>
            <p:ph type="pic" idx="2"/>
          </p:nvPr>
        </p:nvSpPr>
        <p:spPr>
          <a:xfrm>
            <a:off x="0" y="0"/>
            <a:ext cx="12192000" cy="6358467"/>
          </a:xfrm>
          <a:prstGeom prst="rect">
            <a:avLst/>
          </a:prstGeom>
          <a:solidFill>
            <a:srgbClr val="CFD5D8"/>
          </a:solidFill>
          <a:ln>
            <a:noFill/>
          </a:ln>
        </p:spPr>
        <p:txBody>
          <a:bodyPr wrap="square" lIns="91425" tIns="91425" rIns="91425" bIns="91425" anchor="t" anchorCtr="0"/>
          <a:lstStyle>
            <a:lvl1pPr marL="0" marR="0" lvl="0" indent="0" algn="l" rtl="0">
              <a:lnSpc>
                <a:spcPct val="100000"/>
              </a:lnSpc>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chemeClr val="dk2"/>
              </a:buClr>
              <a:buSzPts val="2133"/>
              <a:buFont typeface="Noto Sans Symbols"/>
              <a:buChar char="▪"/>
              <a:defRPr sz="2133" b="0" i="0" u="none" strike="noStrike" cap="none">
                <a:solidFill>
                  <a:schemeClr val="dk2"/>
                </a:solidFill>
                <a:latin typeface="Arial"/>
                <a:ea typeface="Arial"/>
                <a:cs typeface="Arial"/>
                <a:sym typeface="Arial"/>
              </a:defRPr>
            </a:lvl2pPr>
            <a:lvl3pPr marL="761981" marR="0" lvl="2" indent="-182035" algn="l" rtl="0">
              <a:spcBef>
                <a:spcPts val="1067"/>
              </a:spcBef>
              <a:buClr>
                <a:schemeClr val="dk2"/>
              </a:buClr>
              <a:buSzPts val="2133"/>
              <a:buFont typeface="Arial"/>
              <a:buChar char="–"/>
              <a:defRPr sz="2133" b="0" i="0" u="none" strike="noStrike" cap="none">
                <a:solidFill>
                  <a:schemeClr val="dk2"/>
                </a:solidFill>
                <a:latin typeface="Arial"/>
                <a:ea typeface="Arial"/>
                <a:cs typeface="Arial"/>
                <a:sym typeface="Arial"/>
              </a:defRPr>
            </a:lvl3pPr>
            <a:lvl4pPr marL="1293252" marR="0" lvl="3" indent="-196797" algn="l" rtl="0">
              <a:spcBef>
                <a:spcPts val="373"/>
              </a:spcBef>
              <a:buClr>
                <a:schemeClr val="dk2"/>
              </a:buClr>
              <a:buSzPts val="1867"/>
              <a:buFont typeface="Arial"/>
              <a:buChar char="–"/>
              <a:defRPr sz="1867" b="0" i="0" u="none" strike="noStrike" cap="none">
                <a:solidFill>
                  <a:schemeClr val="dk2"/>
                </a:solidFill>
                <a:latin typeface="Arial"/>
                <a:ea typeface="Arial"/>
                <a:cs typeface="Arial"/>
                <a:sym typeface="Arial"/>
              </a:defRPr>
            </a:lvl4pPr>
            <a:lvl5pPr marL="1758907" marR="0" lvl="4" indent="-192552" algn="l" rtl="0">
              <a:spcBef>
                <a:spcPts val="373"/>
              </a:spcBef>
              <a:buClr>
                <a:schemeClr val="dk2"/>
              </a:buClr>
              <a:buSzPts val="1867"/>
              <a:buFont typeface="Arial"/>
              <a:buChar char="–"/>
              <a:defRPr sz="1867" b="0" i="0" u="none" strike="noStrike" cap="none">
                <a:solidFill>
                  <a:schemeClr val="dk2"/>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pic>
        <p:nvPicPr>
          <p:cNvPr id="146" name="Shape 146"/>
          <p:cNvPicPr preferRelativeResize="0"/>
          <p:nvPr/>
        </p:nvPicPr>
        <p:blipFill rotWithShape="1">
          <a:blip r:embed="rId2">
            <a:alphaModFix/>
          </a:blip>
          <a:srcRect/>
          <a:stretch/>
        </p:blipFill>
        <p:spPr>
          <a:xfrm>
            <a:off x="602397" y="510892"/>
            <a:ext cx="1664010" cy="1106218"/>
          </a:xfrm>
          <a:prstGeom prst="rect">
            <a:avLst/>
          </a:prstGeom>
          <a:noFill/>
          <a:ln>
            <a:noFill/>
          </a:ln>
        </p:spPr>
      </p:pic>
      <p:sp>
        <p:nvSpPr>
          <p:cNvPr id="147" name="Shape 147"/>
          <p:cNvSpPr txBox="1">
            <a:spLocks noGrp="1"/>
          </p:cNvSpPr>
          <p:nvPr>
            <p:ph type="ctrTitle"/>
          </p:nvPr>
        </p:nvSpPr>
        <p:spPr>
          <a:xfrm>
            <a:off x="592916" y="3305897"/>
            <a:ext cx="10950515" cy="1470025"/>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lt1"/>
              </a:buClr>
              <a:buSzPts val="8666"/>
              <a:buFont typeface="Arial"/>
              <a:buNone/>
              <a:defRPr sz="8666" b="0" i="0" u="none" strike="noStrike" cap="none">
                <a:solidFill>
                  <a:schemeClr val="l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48" name="Shape 148"/>
          <p:cNvSpPr txBox="1">
            <a:spLocks noGrp="1"/>
          </p:cNvSpPr>
          <p:nvPr>
            <p:ph type="subTitle" idx="1"/>
          </p:nvPr>
        </p:nvSpPr>
        <p:spPr>
          <a:xfrm>
            <a:off x="607484" y="4657344"/>
            <a:ext cx="8440283" cy="1233813"/>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chemeClr val="accent3"/>
              </a:buClr>
              <a:buSzPts val="2133"/>
              <a:buFont typeface="Noto Sans Symbols"/>
              <a:buNone/>
              <a:defRPr sz="2133" b="0" i="0" u="none" strike="noStrike" cap="none">
                <a:solidFill>
                  <a:schemeClr val="accent3"/>
                </a:solidFill>
                <a:latin typeface="Arial"/>
                <a:ea typeface="Arial"/>
                <a:cs typeface="Arial"/>
                <a:sym typeface="Arial"/>
              </a:defRPr>
            </a:lvl1pPr>
            <a:lvl2pPr marL="609585" marR="0" lvl="1" indent="-12684" algn="ctr" rtl="0">
              <a:spcBef>
                <a:spcPts val="1600"/>
              </a:spcBef>
              <a:buClr>
                <a:srgbClr val="888888"/>
              </a:buClr>
              <a:buSzPts val="2133"/>
              <a:buFont typeface="Noto Sans Symbols"/>
              <a:buNone/>
              <a:defRPr sz="2133" b="0" i="0" u="none" strike="noStrike" cap="none">
                <a:solidFill>
                  <a:srgbClr val="888888"/>
                </a:solidFill>
                <a:latin typeface="Arial"/>
                <a:ea typeface="Arial"/>
                <a:cs typeface="Arial"/>
                <a:sym typeface="Arial"/>
              </a:defRPr>
            </a:lvl2pPr>
            <a:lvl3pPr marL="1219170" marR="0" lvl="2" indent="-12669" algn="ctr" rtl="0">
              <a:spcBef>
                <a:spcPts val="1067"/>
              </a:spcBef>
              <a:buClr>
                <a:srgbClr val="888888"/>
              </a:buClr>
              <a:buSzPts val="2133"/>
              <a:buFont typeface="Arial"/>
              <a:buNone/>
              <a:defRPr sz="2133" b="0" i="0" u="none" strike="noStrike" cap="none">
                <a:solidFill>
                  <a:srgbClr val="888888"/>
                </a:solidFill>
                <a:latin typeface="Arial"/>
                <a:ea typeface="Arial"/>
                <a:cs typeface="Arial"/>
                <a:sym typeface="Arial"/>
              </a:defRPr>
            </a:lvl3pPr>
            <a:lvl4pPr marL="1828754" marR="0" lvl="3" indent="-12654" algn="ctr"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4pPr>
            <a:lvl5pPr marL="2438339" marR="0" lvl="4" indent="-12638" algn="ctr"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5pPr>
            <a:lvl6pPr marL="3047924" marR="0" lvl="5" indent="-12624" algn="ctr" rtl="0">
              <a:spcBef>
                <a:spcPts val="533"/>
              </a:spcBef>
              <a:buClr>
                <a:srgbClr val="888888"/>
              </a:buClr>
              <a:buSzPts val="2667"/>
              <a:buFont typeface="Arial"/>
              <a:buNone/>
              <a:defRPr sz="2667" b="0" i="0" u="none" strike="noStrike" cap="none">
                <a:solidFill>
                  <a:srgbClr val="888888"/>
                </a:solidFill>
                <a:latin typeface="Arial"/>
                <a:ea typeface="Arial"/>
                <a:cs typeface="Arial"/>
                <a:sym typeface="Arial"/>
              </a:defRPr>
            </a:lvl6pPr>
            <a:lvl7pPr marL="3657509" marR="0" lvl="6" indent="-12608" algn="ctr" rtl="0">
              <a:spcBef>
                <a:spcPts val="533"/>
              </a:spcBef>
              <a:buClr>
                <a:srgbClr val="888888"/>
              </a:buClr>
              <a:buSzPts val="2667"/>
              <a:buFont typeface="Arial"/>
              <a:buNone/>
              <a:defRPr sz="2667" b="0" i="0" u="none" strike="noStrike" cap="none">
                <a:solidFill>
                  <a:srgbClr val="888888"/>
                </a:solidFill>
                <a:latin typeface="Arial"/>
                <a:ea typeface="Arial"/>
                <a:cs typeface="Arial"/>
                <a:sym typeface="Arial"/>
              </a:defRPr>
            </a:lvl7pPr>
            <a:lvl8pPr marL="4267093" marR="0" lvl="7" indent="-12593" algn="ctr" rtl="0">
              <a:spcBef>
                <a:spcPts val="533"/>
              </a:spcBef>
              <a:buClr>
                <a:srgbClr val="888888"/>
              </a:buClr>
              <a:buSzPts val="2667"/>
              <a:buFont typeface="Arial"/>
              <a:buNone/>
              <a:defRPr sz="2667" b="0" i="0" u="none" strike="noStrike" cap="none">
                <a:solidFill>
                  <a:srgbClr val="888888"/>
                </a:solidFill>
                <a:latin typeface="Arial"/>
                <a:ea typeface="Arial"/>
                <a:cs typeface="Arial"/>
                <a:sym typeface="Arial"/>
              </a:defRPr>
            </a:lvl8pPr>
            <a:lvl9pPr marL="4876678" marR="0" lvl="8" indent="-12577" algn="ctr" rtl="0">
              <a:spcBef>
                <a:spcPts val="533"/>
              </a:spcBef>
              <a:buClr>
                <a:srgbClr val="888888"/>
              </a:buClr>
              <a:buSzPts val="2667"/>
              <a:buFont typeface="Arial"/>
              <a:buNone/>
              <a:defRPr sz="2667" b="0" i="0" u="none" strike="noStrike" cap="none">
                <a:solidFill>
                  <a:srgbClr val="888888"/>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wo Content with Image">
    <p:spTree>
      <p:nvGrpSpPr>
        <p:cNvPr id="1" name="Shape 149"/>
        <p:cNvGrpSpPr/>
        <p:nvPr/>
      </p:nvGrpSpPr>
      <p:grpSpPr>
        <a:xfrm>
          <a:off x="0" y="0"/>
          <a:ext cx="0" cy="0"/>
          <a:chOff x="0" y="0"/>
          <a:chExt cx="0" cy="0"/>
        </a:xfrm>
      </p:grpSpPr>
      <p:sp>
        <p:nvSpPr>
          <p:cNvPr id="150" name="Shape 150"/>
          <p:cNvSpPr txBox="1">
            <a:spLocks noGrp="1"/>
          </p:cNvSpPr>
          <p:nvPr>
            <p:ph type="sldNum" idx="12"/>
          </p:nvPr>
        </p:nvSpPr>
        <p:spPr>
          <a:xfrm>
            <a:off x="10908064" y="6432516"/>
            <a:ext cx="1099872"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
        <p:nvSpPr>
          <p:cNvPr id="151" name="Shape 151"/>
          <p:cNvSpPr txBox="1">
            <a:spLocks noGrp="1"/>
          </p:cNvSpPr>
          <p:nvPr>
            <p:ph type="body" idx="1"/>
          </p:nvPr>
        </p:nvSpPr>
        <p:spPr>
          <a:xfrm>
            <a:off x="607485" y="1604433"/>
            <a:ext cx="5342468" cy="4567767"/>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chemeClr val="dk2"/>
              </a:buClr>
              <a:buSzPts val="2133"/>
              <a:buFont typeface="Noto Sans Symbols"/>
              <a:buChar char="▪"/>
              <a:defRPr sz="2133" b="0" i="0" u="none" strike="noStrike" cap="none">
                <a:solidFill>
                  <a:schemeClr val="dk2"/>
                </a:solidFill>
                <a:latin typeface="Arial"/>
                <a:ea typeface="Arial"/>
                <a:cs typeface="Arial"/>
                <a:sym typeface="Arial"/>
              </a:defRPr>
            </a:lvl2pPr>
            <a:lvl3pPr marL="761981" marR="0" lvl="2" indent="-198926" algn="l" rtl="0">
              <a:spcBef>
                <a:spcPts val="1067"/>
              </a:spcBef>
              <a:buClr>
                <a:schemeClr val="dk2"/>
              </a:buClr>
              <a:buSzPts val="1867"/>
              <a:buFont typeface="Arial"/>
              <a:buChar char="–"/>
              <a:defRPr sz="1867" b="0" i="0" u="none" strike="noStrike" cap="none">
                <a:solidFill>
                  <a:schemeClr val="dk2"/>
                </a:solidFill>
                <a:latin typeface="Arial"/>
                <a:ea typeface="Arial"/>
                <a:cs typeface="Arial"/>
                <a:sym typeface="Arial"/>
              </a:defRPr>
            </a:lvl3pPr>
            <a:lvl4pPr marL="1293252" marR="0" lvl="3" indent="-213751" algn="l" rtl="0">
              <a:spcBef>
                <a:spcPts val="320"/>
              </a:spcBef>
              <a:buClr>
                <a:schemeClr val="dk2"/>
              </a:buClr>
              <a:buSzPts val="1600"/>
              <a:buFont typeface="Arial"/>
              <a:buChar char="–"/>
              <a:defRPr sz="1600" b="0" i="0" u="none" strike="noStrike" cap="none">
                <a:solidFill>
                  <a:schemeClr val="dk2"/>
                </a:solidFill>
                <a:latin typeface="Arial"/>
                <a:ea typeface="Arial"/>
                <a:cs typeface="Arial"/>
                <a:sym typeface="Arial"/>
              </a:defRPr>
            </a:lvl4pPr>
            <a:lvl5pPr marL="1758907" marR="0" lvl="4" indent="-209506" algn="l" rtl="0">
              <a:spcBef>
                <a:spcPts val="320"/>
              </a:spcBef>
              <a:buClr>
                <a:schemeClr val="dk2"/>
              </a:buClr>
              <a:buSzPts val="1600"/>
              <a:buFont typeface="Arial"/>
              <a:buChar char="–"/>
              <a:defRPr sz="1600" b="0" i="0" u="none" strike="noStrike" cap="none">
                <a:solidFill>
                  <a:schemeClr val="dk2"/>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52" name="Shape 152"/>
          <p:cNvSpPr txBox="1">
            <a:spLocks noGrp="1"/>
          </p:cNvSpPr>
          <p:nvPr>
            <p:ph type="title"/>
          </p:nvPr>
        </p:nvSpPr>
        <p:spPr>
          <a:xfrm>
            <a:off x="607484" y="411797"/>
            <a:ext cx="10972800" cy="1158240"/>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chemeClr val="dk2"/>
              </a:buClr>
              <a:buSzPts val="3733"/>
              <a:buFont typeface="Arial"/>
              <a:buNone/>
              <a:defRPr sz="3733" b="0" i="0" u="none" strike="noStrike" cap="none">
                <a:solidFill>
                  <a:schemeClr val="dk2"/>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53" name="Shape 153"/>
          <p:cNvSpPr>
            <a:spLocks noGrp="1"/>
          </p:cNvSpPr>
          <p:nvPr>
            <p:ph type="pic" idx="2"/>
          </p:nvPr>
        </p:nvSpPr>
        <p:spPr>
          <a:xfrm>
            <a:off x="6441018" y="1257907"/>
            <a:ext cx="4241497" cy="2227933"/>
          </a:xfrm>
          <a:prstGeom prst="rect">
            <a:avLst/>
          </a:prstGeom>
          <a:solidFill>
            <a:srgbClr val="CFD5D8"/>
          </a:solid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chemeClr val="dk2"/>
              </a:buClr>
              <a:buSzPts val="2133"/>
              <a:buFont typeface="Noto Sans Symbols"/>
              <a:buChar char="▪"/>
              <a:defRPr sz="2133" b="0" i="0" u="none" strike="noStrike" cap="none">
                <a:solidFill>
                  <a:schemeClr val="dk2"/>
                </a:solidFill>
                <a:latin typeface="Arial"/>
                <a:ea typeface="Arial"/>
                <a:cs typeface="Arial"/>
                <a:sym typeface="Arial"/>
              </a:defRPr>
            </a:lvl2pPr>
            <a:lvl3pPr marL="761981" marR="0" lvl="2" indent="-182035" algn="l" rtl="0">
              <a:spcBef>
                <a:spcPts val="1067"/>
              </a:spcBef>
              <a:buClr>
                <a:schemeClr val="dk2"/>
              </a:buClr>
              <a:buSzPts val="2133"/>
              <a:buFont typeface="Arial"/>
              <a:buChar char="–"/>
              <a:defRPr sz="2133" b="0" i="0" u="none" strike="noStrike" cap="none">
                <a:solidFill>
                  <a:schemeClr val="dk2"/>
                </a:solidFill>
                <a:latin typeface="Arial"/>
                <a:ea typeface="Arial"/>
                <a:cs typeface="Arial"/>
                <a:sym typeface="Arial"/>
              </a:defRPr>
            </a:lvl3pPr>
            <a:lvl4pPr marL="1293252" marR="0" lvl="3" indent="-196797" algn="l" rtl="0">
              <a:spcBef>
                <a:spcPts val="373"/>
              </a:spcBef>
              <a:buClr>
                <a:schemeClr val="dk2"/>
              </a:buClr>
              <a:buSzPts val="1867"/>
              <a:buFont typeface="Arial"/>
              <a:buChar char="–"/>
              <a:defRPr sz="1867" b="0" i="0" u="none" strike="noStrike" cap="none">
                <a:solidFill>
                  <a:schemeClr val="dk2"/>
                </a:solidFill>
                <a:latin typeface="Arial"/>
                <a:ea typeface="Arial"/>
                <a:cs typeface="Arial"/>
                <a:sym typeface="Arial"/>
              </a:defRPr>
            </a:lvl4pPr>
            <a:lvl5pPr marL="1758907" marR="0" lvl="4" indent="-192552" algn="l" rtl="0">
              <a:spcBef>
                <a:spcPts val="373"/>
              </a:spcBef>
              <a:buClr>
                <a:schemeClr val="dk2"/>
              </a:buClr>
              <a:buSzPts val="1867"/>
              <a:buFont typeface="Arial"/>
              <a:buChar char="–"/>
              <a:defRPr sz="1867" b="0" i="0" u="none" strike="noStrike" cap="none">
                <a:solidFill>
                  <a:schemeClr val="dk2"/>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54" name="Shape 154"/>
          <p:cNvSpPr>
            <a:spLocks noGrp="1"/>
          </p:cNvSpPr>
          <p:nvPr>
            <p:ph type="pic" idx="3"/>
          </p:nvPr>
        </p:nvSpPr>
        <p:spPr>
          <a:xfrm>
            <a:off x="6441018" y="3791863"/>
            <a:ext cx="4241497" cy="2227933"/>
          </a:xfrm>
          <a:prstGeom prst="rect">
            <a:avLst/>
          </a:prstGeom>
          <a:solidFill>
            <a:srgbClr val="CFD5D8"/>
          </a:solid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chemeClr val="dk2"/>
              </a:buClr>
              <a:buSzPts val="2133"/>
              <a:buFont typeface="Noto Sans Symbols"/>
              <a:buChar char="▪"/>
              <a:defRPr sz="2133" b="0" i="0" u="none" strike="noStrike" cap="none">
                <a:solidFill>
                  <a:schemeClr val="dk2"/>
                </a:solidFill>
                <a:latin typeface="Arial"/>
                <a:ea typeface="Arial"/>
                <a:cs typeface="Arial"/>
                <a:sym typeface="Arial"/>
              </a:defRPr>
            </a:lvl2pPr>
            <a:lvl3pPr marL="761981" marR="0" lvl="2" indent="-182035" algn="l" rtl="0">
              <a:spcBef>
                <a:spcPts val="1067"/>
              </a:spcBef>
              <a:buClr>
                <a:schemeClr val="dk2"/>
              </a:buClr>
              <a:buSzPts val="2133"/>
              <a:buFont typeface="Arial"/>
              <a:buChar char="–"/>
              <a:defRPr sz="2133" b="0" i="0" u="none" strike="noStrike" cap="none">
                <a:solidFill>
                  <a:schemeClr val="dk2"/>
                </a:solidFill>
                <a:latin typeface="Arial"/>
                <a:ea typeface="Arial"/>
                <a:cs typeface="Arial"/>
                <a:sym typeface="Arial"/>
              </a:defRPr>
            </a:lvl3pPr>
            <a:lvl4pPr marL="1293252" marR="0" lvl="3" indent="-196797" algn="l" rtl="0">
              <a:spcBef>
                <a:spcPts val="373"/>
              </a:spcBef>
              <a:buClr>
                <a:schemeClr val="dk2"/>
              </a:buClr>
              <a:buSzPts val="1867"/>
              <a:buFont typeface="Arial"/>
              <a:buChar char="–"/>
              <a:defRPr sz="1867" b="0" i="0" u="none" strike="noStrike" cap="none">
                <a:solidFill>
                  <a:schemeClr val="dk2"/>
                </a:solidFill>
                <a:latin typeface="Arial"/>
                <a:ea typeface="Arial"/>
                <a:cs typeface="Arial"/>
                <a:sym typeface="Arial"/>
              </a:defRPr>
            </a:lvl4pPr>
            <a:lvl5pPr marL="1758907" marR="0" lvl="4" indent="-192552" algn="l" rtl="0">
              <a:spcBef>
                <a:spcPts val="373"/>
              </a:spcBef>
              <a:buClr>
                <a:schemeClr val="dk2"/>
              </a:buClr>
              <a:buSzPts val="1867"/>
              <a:buFont typeface="Arial"/>
              <a:buChar char="–"/>
              <a:defRPr sz="1867" b="0" i="0" u="none" strike="noStrike" cap="none">
                <a:solidFill>
                  <a:schemeClr val="dk2"/>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Quote with Attribute">
    <p:spTree>
      <p:nvGrpSpPr>
        <p:cNvPr id="1" name="Shape 155"/>
        <p:cNvGrpSpPr/>
        <p:nvPr/>
      </p:nvGrpSpPr>
      <p:grpSpPr>
        <a:xfrm>
          <a:off x="0" y="0"/>
          <a:ext cx="0" cy="0"/>
          <a:chOff x="0" y="0"/>
          <a:chExt cx="0" cy="0"/>
        </a:xfrm>
      </p:grpSpPr>
      <p:sp>
        <p:nvSpPr>
          <p:cNvPr id="156" name="Shape 156"/>
          <p:cNvSpPr txBox="1">
            <a:spLocks noGrp="1"/>
          </p:cNvSpPr>
          <p:nvPr>
            <p:ph type="body" idx="1"/>
          </p:nvPr>
        </p:nvSpPr>
        <p:spPr>
          <a:xfrm>
            <a:off x="607485" y="1604434"/>
            <a:ext cx="10970684" cy="4567767"/>
          </a:xfrm>
          <a:prstGeom prst="rect">
            <a:avLst/>
          </a:prstGeom>
          <a:noFill/>
          <a:ln>
            <a:noFill/>
          </a:ln>
        </p:spPr>
        <p:txBody>
          <a:bodyPr wrap="square" lIns="91425" tIns="91425" rIns="91425" bIns="91425" anchor="ctr" anchorCtr="0"/>
          <a:lstStyle>
            <a:lvl1pPr marL="253994" marR="0" lvl="0" indent="-253994" algn="l" rtl="0">
              <a:spcBef>
                <a:spcPts val="1600"/>
              </a:spcBef>
              <a:spcAft>
                <a:spcPts val="0"/>
              </a:spcAft>
              <a:buClr>
                <a:schemeClr val="accent1"/>
              </a:buClr>
              <a:buSzPts val="4800"/>
              <a:buFont typeface="Noto Sans Symbols"/>
              <a:buNone/>
              <a:defRPr sz="4800" b="1" i="0" u="none" strike="noStrike" cap="none">
                <a:solidFill>
                  <a:schemeClr val="accent1"/>
                </a:solidFill>
                <a:latin typeface="Arial"/>
                <a:ea typeface="Arial"/>
                <a:cs typeface="Arial"/>
                <a:sym typeface="Arial"/>
              </a:defRPr>
            </a:lvl1pPr>
            <a:lvl2pPr marL="556670" marR="0" lvl="1" indent="-201070" algn="l" rtl="0">
              <a:spcBef>
                <a:spcPts val="1600"/>
              </a:spcBef>
              <a:buClr>
                <a:schemeClr val="dk2"/>
              </a:buClr>
              <a:buSzPts val="1600"/>
              <a:buFont typeface="Arial"/>
              <a:buChar char="–"/>
              <a:defRPr sz="1600" b="0" i="0" u="none" strike="noStrike" cap="none">
                <a:solidFill>
                  <a:schemeClr val="dk2"/>
                </a:solidFill>
                <a:latin typeface="Arial"/>
                <a:ea typeface="Arial"/>
                <a:cs typeface="Arial"/>
                <a:sym typeface="Arial"/>
              </a:defRPr>
            </a:lvl2pPr>
            <a:lvl3pPr marL="914377" marR="0" lvl="2" indent="-215877" algn="l" rtl="0">
              <a:spcBef>
                <a:spcPts val="1067"/>
              </a:spcBef>
              <a:buClr>
                <a:schemeClr val="dk2"/>
              </a:buClr>
              <a:buSzPts val="1600"/>
              <a:buFont typeface="Arial"/>
              <a:buChar char="–"/>
              <a:defRPr sz="1600" b="0" i="0" u="none" strike="noStrike" cap="none">
                <a:solidFill>
                  <a:schemeClr val="dk2"/>
                </a:solidFill>
                <a:latin typeface="Arial"/>
                <a:ea typeface="Arial"/>
                <a:cs typeface="Arial"/>
                <a:sym typeface="Arial"/>
              </a:defRPr>
            </a:lvl3pPr>
            <a:lvl4pPr marL="1293252" marR="0" lvl="3" indent="-222197" algn="l" rtl="0">
              <a:spcBef>
                <a:spcPts val="293"/>
              </a:spcBef>
              <a:buClr>
                <a:schemeClr val="dk2"/>
              </a:buClr>
              <a:buSzPts val="1467"/>
              <a:buFont typeface="Arial"/>
              <a:buChar char="–"/>
              <a:defRPr sz="1467" b="0" i="0" u="none" strike="noStrike" cap="none">
                <a:solidFill>
                  <a:schemeClr val="dk2"/>
                </a:solidFill>
                <a:latin typeface="Arial"/>
                <a:ea typeface="Arial"/>
                <a:cs typeface="Arial"/>
                <a:sym typeface="Arial"/>
              </a:defRPr>
            </a:lvl4pPr>
            <a:lvl5pPr marL="1758907" marR="0" lvl="4" indent="-222206" algn="l" rtl="0">
              <a:spcBef>
                <a:spcPts val="280"/>
              </a:spcBef>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57" name="Shape 157"/>
          <p:cNvSpPr txBox="1">
            <a:spLocks noGrp="1"/>
          </p:cNvSpPr>
          <p:nvPr>
            <p:ph type="sldNum" idx="12"/>
          </p:nvPr>
        </p:nvSpPr>
        <p:spPr>
          <a:xfrm>
            <a:off x="10908064" y="6432516"/>
            <a:ext cx="1099872"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
        <p:nvSpPr>
          <p:cNvPr id="158" name="Shape 158"/>
          <p:cNvSpPr txBox="1">
            <a:spLocks noGrp="1"/>
          </p:cNvSpPr>
          <p:nvPr>
            <p:ph type="title"/>
          </p:nvPr>
        </p:nvSpPr>
        <p:spPr>
          <a:xfrm>
            <a:off x="607484" y="411797"/>
            <a:ext cx="10972800" cy="1158240"/>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chemeClr val="dk2"/>
              </a:buClr>
              <a:buSzPts val="3733"/>
              <a:buFont typeface="Arial"/>
              <a:buNone/>
              <a:defRPr sz="3733" b="0" i="0" u="none" strike="noStrike" cap="none">
                <a:solidFill>
                  <a:schemeClr val="dk2"/>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Tree>
  </p:cSld>
  <p:clrMapOvr>
    <a:masterClrMapping/>
  </p:clrMapOvr>
  <p:transition spd="med">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Full Bleed Image">
    <p:spTree>
      <p:nvGrpSpPr>
        <p:cNvPr id="1" name="Shape 159"/>
        <p:cNvGrpSpPr/>
        <p:nvPr/>
      </p:nvGrpSpPr>
      <p:grpSpPr>
        <a:xfrm>
          <a:off x="0" y="0"/>
          <a:ext cx="0" cy="0"/>
          <a:chOff x="0" y="0"/>
          <a:chExt cx="0" cy="0"/>
        </a:xfrm>
      </p:grpSpPr>
      <p:sp>
        <p:nvSpPr>
          <p:cNvPr id="160" name="Shape 160"/>
          <p:cNvSpPr>
            <a:spLocks noGrp="1"/>
          </p:cNvSpPr>
          <p:nvPr>
            <p:ph type="pic" idx="2"/>
          </p:nvPr>
        </p:nvSpPr>
        <p:spPr>
          <a:xfrm>
            <a:off x="0" y="0"/>
            <a:ext cx="12192000" cy="6358467"/>
          </a:xfrm>
          <a:prstGeom prst="rect">
            <a:avLst/>
          </a:prstGeom>
          <a:solidFill>
            <a:srgbClr val="CFD5D8"/>
          </a:solidFill>
          <a:ln>
            <a:noFill/>
          </a:ln>
        </p:spPr>
        <p:txBody>
          <a:bodyPr wrap="square" lIns="91425" tIns="91425" rIns="91425" bIns="91425" anchor="t" anchorCtr="0"/>
          <a:lstStyle>
            <a:lvl1pPr marL="0" marR="0" lvl="0" indent="0" algn="l" rtl="0">
              <a:lnSpc>
                <a:spcPct val="100000"/>
              </a:lnSpc>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chemeClr val="dk2"/>
              </a:buClr>
              <a:buSzPts val="2133"/>
              <a:buFont typeface="Noto Sans Symbols"/>
              <a:buChar char="▪"/>
              <a:defRPr sz="2133" b="0" i="0" u="none" strike="noStrike" cap="none">
                <a:solidFill>
                  <a:schemeClr val="dk2"/>
                </a:solidFill>
                <a:latin typeface="Arial"/>
                <a:ea typeface="Arial"/>
                <a:cs typeface="Arial"/>
                <a:sym typeface="Arial"/>
              </a:defRPr>
            </a:lvl2pPr>
            <a:lvl3pPr marL="761981" marR="0" lvl="2" indent="-182035" algn="l" rtl="0">
              <a:spcBef>
                <a:spcPts val="1067"/>
              </a:spcBef>
              <a:buClr>
                <a:schemeClr val="dk2"/>
              </a:buClr>
              <a:buSzPts val="2133"/>
              <a:buFont typeface="Arial"/>
              <a:buChar char="–"/>
              <a:defRPr sz="2133" b="0" i="0" u="none" strike="noStrike" cap="none">
                <a:solidFill>
                  <a:schemeClr val="dk2"/>
                </a:solidFill>
                <a:latin typeface="Arial"/>
                <a:ea typeface="Arial"/>
                <a:cs typeface="Arial"/>
                <a:sym typeface="Arial"/>
              </a:defRPr>
            </a:lvl3pPr>
            <a:lvl4pPr marL="1293252" marR="0" lvl="3" indent="-196797" algn="l" rtl="0">
              <a:spcBef>
                <a:spcPts val="373"/>
              </a:spcBef>
              <a:buClr>
                <a:schemeClr val="dk2"/>
              </a:buClr>
              <a:buSzPts val="1867"/>
              <a:buFont typeface="Arial"/>
              <a:buChar char="–"/>
              <a:defRPr sz="1867" b="0" i="0" u="none" strike="noStrike" cap="none">
                <a:solidFill>
                  <a:schemeClr val="dk2"/>
                </a:solidFill>
                <a:latin typeface="Arial"/>
                <a:ea typeface="Arial"/>
                <a:cs typeface="Arial"/>
                <a:sym typeface="Arial"/>
              </a:defRPr>
            </a:lvl4pPr>
            <a:lvl5pPr marL="1758907" marR="0" lvl="4" indent="-192552" algn="l" rtl="0">
              <a:spcBef>
                <a:spcPts val="373"/>
              </a:spcBef>
              <a:buClr>
                <a:schemeClr val="dk2"/>
              </a:buClr>
              <a:buSzPts val="1867"/>
              <a:buFont typeface="Arial"/>
              <a:buChar char="–"/>
              <a:defRPr sz="1867" b="0" i="0" u="none" strike="noStrike" cap="none">
                <a:solidFill>
                  <a:schemeClr val="dk2"/>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61" name="Shape 161"/>
          <p:cNvSpPr txBox="1">
            <a:spLocks noGrp="1"/>
          </p:cNvSpPr>
          <p:nvPr>
            <p:ph type="sldNum" idx="12"/>
          </p:nvPr>
        </p:nvSpPr>
        <p:spPr>
          <a:xfrm>
            <a:off x="9163136" y="6432516"/>
            <a:ext cx="2844800"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
        <p:nvSpPr>
          <p:cNvPr id="162" name="Shape 162"/>
          <p:cNvSpPr txBox="1">
            <a:spLocks noGrp="1"/>
          </p:cNvSpPr>
          <p:nvPr>
            <p:ph type="title"/>
          </p:nvPr>
        </p:nvSpPr>
        <p:spPr>
          <a:xfrm>
            <a:off x="607484" y="411797"/>
            <a:ext cx="10972800" cy="1158240"/>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chemeClr val="dk2"/>
              </a:buClr>
              <a:buSzPts val="3733"/>
              <a:buFont typeface="Arial"/>
              <a:buNone/>
              <a:defRPr sz="3733" b="0" i="0" u="none" strike="noStrike" cap="none">
                <a:solidFill>
                  <a:schemeClr val="dk2"/>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Tree>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cSld name="Blue Section Break">
    <p:bg>
      <p:bgPr>
        <a:blipFill rotWithShape="1">
          <a:blip r:embed="rId2">
            <a:alphaModFix/>
          </a:blip>
          <a:stretch>
            <a:fillRect/>
          </a:stretch>
        </a:blipFill>
        <a:effectLst/>
      </p:bgPr>
    </p:bg>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607484" y="2810749"/>
            <a:ext cx="10363200" cy="1362075"/>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lt1"/>
              </a:buClr>
              <a:buSzPts val="7200"/>
              <a:buFont typeface="Arial"/>
              <a:buNone/>
              <a:defRPr sz="7200" b="0" i="0" u="none" strike="noStrike" cap="none">
                <a:solidFill>
                  <a:schemeClr val="l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28" name="Shape 28"/>
          <p:cNvSpPr txBox="1">
            <a:spLocks noGrp="1"/>
          </p:cNvSpPr>
          <p:nvPr>
            <p:ph type="body" idx="1"/>
          </p:nvPr>
        </p:nvSpPr>
        <p:spPr>
          <a:xfrm>
            <a:off x="607484" y="4321533"/>
            <a:ext cx="10363200" cy="1500187"/>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rgbClr val="F3D54E"/>
              </a:buClr>
              <a:buSzPts val="2133"/>
              <a:buFont typeface="Noto Sans Symbols"/>
              <a:buNone/>
              <a:defRPr sz="2133" b="0" i="0" u="none" strike="noStrike" cap="none">
                <a:solidFill>
                  <a:srgbClr val="F3D54E"/>
                </a:solidFill>
                <a:latin typeface="Arial"/>
                <a:ea typeface="Arial"/>
                <a:cs typeface="Arial"/>
                <a:sym typeface="Arial"/>
              </a:defRPr>
            </a:lvl1pPr>
            <a:lvl2pPr marL="609585" marR="0" lvl="1" indent="-12684" algn="l" rtl="0">
              <a:spcBef>
                <a:spcPts val="1600"/>
              </a:spcBef>
              <a:buClr>
                <a:srgbClr val="888888"/>
              </a:buClr>
              <a:buSzPts val="2400"/>
              <a:buFont typeface="Noto Sans Symbols"/>
              <a:buNone/>
              <a:defRPr sz="2400" b="0" i="0" u="none" strike="noStrike" cap="none">
                <a:solidFill>
                  <a:srgbClr val="888888"/>
                </a:solidFill>
                <a:latin typeface="Arial"/>
                <a:ea typeface="Arial"/>
                <a:cs typeface="Arial"/>
                <a:sym typeface="Arial"/>
              </a:defRPr>
            </a:lvl2pPr>
            <a:lvl3pPr marL="1219170" marR="0" lvl="2" indent="-12669" algn="l" rtl="0">
              <a:spcBef>
                <a:spcPts val="1067"/>
              </a:spcBef>
              <a:buClr>
                <a:srgbClr val="888888"/>
              </a:buClr>
              <a:buSzPts val="2133"/>
              <a:buFont typeface="Arial"/>
              <a:buNone/>
              <a:defRPr sz="2133" b="0" i="0" u="none" strike="noStrike" cap="none">
                <a:solidFill>
                  <a:srgbClr val="888888"/>
                </a:solidFill>
                <a:latin typeface="Arial"/>
                <a:ea typeface="Arial"/>
                <a:cs typeface="Arial"/>
                <a:sym typeface="Arial"/>
              </a:defRPr>
            </a:lvl3pPr>
            <a:lvl4pPr marL="1828754" marR="0" lvl="3" indent="-12654"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4pPr>
            <a:lvl5pPr marL="2438339" marR="0" lvl="4" indent="-12638"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5pPr>
            <a:lvl6pPr marL="3047924" marR="0" lvl="5" indent="-12624"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6pPr>
            <a:lvl7pPr marL="3657509" marR="0" lvl="6" indent="-12608"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7pPr>
            <a:lvl8pPr marL="4267093" marR="0" lvl="7" indent="-12593"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8pPr>
            <a:lvl9pPr marL="4876678" marR="0" lvl="8" indent="-12577"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ext and Bottom Half Image">
    <p:spTree>
      <p:nvGrpSpPr>
        <p:cNvPr id="1" name="Shape 163"/>
        <p:cNvGrpSpPr/>
        <p:nvPr/>
      </p:nvGrpSpPr>
      <p:grpSpPr>
        <a:xfrm>
          <a:off x="0" y="0"/>
          <a:ext cx="0" cy="0"/>
          <a:chOff x="0" y="0"/>
          <a:chExt cx="0" cy="0"/>
        </a:xfrm>
      </p:grpSpPr>
      <p:sp>
        <p:nvSpPr>
          <p:cNvPr id="164" name="Shape 164"/>
          <p:cNvSpPr>
            <a:spLocks noGrp="1"/>
          </p:cNvSpPr>
          <p:nvPr>
            <p:ph type="pic" idx="2"/>
          </p:nvPr>
        </p:nvSpPr>
        <p:spPr>
          <a:xfrm>
            <a:off x="0" y="3432175"/>
            <a:ext cx="12192000" cy="2926292"/>
          </a:xfrm>
          <a:prstGeom prst="rect">
            <a:avLst/>
          </a:prstGeom>
          <a:solidFill>
            <a:srgbClr val="CFD5D8"/>
          </a:solidFill>
          <a:ln>
            <a:noFill/>
          </a:ln>
        </p:spPr>
        <p:txBody>
          <a:bodyPr wrap="square" lIns="91425" tIns="91425" rIns="91425" bIns="91425" anchor="t" anchorCtr="0"/>
          <a:lstStyle>
            <a:lvl1pPr marL="0" marR="0" lvl="0" indent="0" algn="l" rtl="0">
              <a:lnSpc>
                <a:spcPct val="100000"/>
              </a:lnSpc>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chemeClr val="dk2"/>
              </a:buClr>
              <a:buSzPts val="2133"/>
              <a:buFont typeface="Noto Sans Symbols"/>
              <a:buChar char="▪"/>
              <a:defRPr sz="2133" b="0" i="0" u="none" strike="noStrike" cap="none">
                <a:solidFill>
                  <a:schemeClr val="dk2"/>
                </a:solidFill>
                <a:latin typeface="Arial"/>
                <a:ea typeface="Arial"/>
                <a:cs typeface="Arial"/>
                <a:sym typeface="Arial"/>
              </a:defRPr>
            </a:lvl2pPr>
            <a:lvl3pPr marL="761981" marR="0" lvl="2" indent="-182035" algn="l" rtl="0">
              <a:spcBef>
                <a:spcPts val="1067"/>
              </a:spcBef>
              <a:buClr>
                <a:schemeClr val="dk2"/>
              </a:buClr>
              <a:buSzPts val="2133"/>
              <a:buFont typeface="Arial"/>
              <a:buChar char="–"/>
              <a:defRPr sz="2133" b="0" i="0" u="none" strike="noStrike" cap="none">
                <a:solidFill>
                  <a:schemeClr val="dk2"/>
                </a:solidFill>
                <a:latin typeface="Arial"/>
                <a:ea typeface="Arial"/>
                <a:cs typeface="Arial"/>
                <a:sym typeface="Arial"/>
              </a:defRPr>
            </a:lvl3pPr>
            <a:lvl4pPr marL="1293252" marR="0" lvl="3" indent="-196797" algn="l" rtl="0">
              <a:spcBef>
                <a:spcPts val="373"/>
              </a:spcBef>
              <a:buClr>
                <a:schemeClr val="dk2"/>
              </a:buClr>
              <a:buSzPts val="1867"/>
              <a:buFont typeface="Arial"/>
              <a:buChar char="–"/>
              <a:defRPr sz="1867" b="0" i="0" u="none" strike="noStrike" cap="none">
                <a:solidFill>
                  <a:schemeClr val="dk2"/>
                </a:solidFill>
                <a:latin typeface="Arial"/>
                <a:ea typeface="Arial"/>
                <a:cs typeface="Arial"/>
                <a:sym typeface="Arial"/>
              </a:defRPr>
            </a:lvl4pPr>
            <a:lvl5pPr marL="1758907" marR="0" lvl="4" indent="-192552" algn="l" rtl="0">
              <a:spcBef>
                <a:spcPts val="373"/>
              </a:spcBef>
              <a:buClr>
                <a:schemeClr val="dk2"/>
              </a:buClr>
              <a:buSzPts val="1867"/>
              <a:buFont typeface="Arial"/>
              <a:buChar char="–"/>
              <a:defRPr sz="1867" b="0" i="0" u="none" strike="noStrike" cap="none">
                <a:solidFill>
                  <a:schemeClr val="dk2"/>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65" name="Shape 165"/>
          <p:cNvSpPr txBox="1">
            <a:spLocks noGrp="1"/>
          </p:cNvSpPr>
          <p:nvPr>
            <p:ph type="sldNum" idx="12"/>
          </p:nvPr>
        </p:nvSpPr>
        <p:spPr>
          <a:xfrm>
            <a:off x="9163136" y="6432516"/>
            <a:ext cx="2844800"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
        <p:nvSpPr>
          <p:cNvPr id="166" name="Shape 166"/>
          <p:cNvSpPr txBox="1">
            <a:spLocks noGrp="1"/>
          </p:cNvSpPr>
          <p:nvPr>
            <p:ph type="body" idx="1"/>
          </p:nvPr>
        </p:nvSpPr>
        <p:spPr>
          <a:xfrm>
            <a:off x="607485" y="1604433"/>
            <a:ext cx="5342468" cy="1745720"/>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chemeClr val="dk2"/>
              </a:buClr>
              <a:buSzPts val="2133"/>
              <a:buFont typeface="Noto Sans Symbols"/>
              <a:buChar char="▪"/>
              <a:defRPr sz="2133" b="0" i="0" u="none" strike="noStrike" cap="none">
                <a:solidFill>
                  <a:schemeClr val="dk2"/>
                </a:solidFill>
                <a:latin typeface="Arial"/>
                <a:ea typeface="Arial"/>
                <a:cs typeface="Arial"/>
                <a:sym typeface="Arial"/>
              </a:defRPr>
            </a:lvl2pPr>
            <a:lvl3pPr marL="761981" marR="0" lvl="2" indent="-198926" algn="l" rtl="0">
              <a:spcBef>
                <a:spcPts val="1067"/>
              </a:spcBef>
              <a:buClr>
                <a:schemeClr val="dk2"/>
              </a:buClr>
              <a:buSzPts val="1867"/>
              <a:buFont typeface="Arial"/>
              <a:buChar char="–"/>
              <a:defRPr sz="1867" b="0" i="0" u="none" strike="noStrike" cap="none">
                <a:solidFill>
                  <a:schemeClr val="dk2"/>
                </a:solidFill>
                <a:latin typeface="Arial"/>
                <a:ea typeface="Arial"/>
                <a:cs typeface="Arial"/>
                <a:sym typeface="Arial"/>
              </a:defRPr>
            </a:lvl3pPr>
            <a:lvl4pPr marL="1293252" marR="0" lvl="3" indent="-213751" algn="l" rtl="0">
              <a:spcBef>
                <a:spcPts val="320"/>
              </a:spcBef>
              <a:buClr>
                <a:schemeClr val="dk2"/>
              </a:buClr>
              <a:buSzPts val="1600"/>
              <a:buFont typeface="Arial"/>
              <a:buChar char="–"/>
              <a:defRPr sz="1600" b="0" i="0" u="none" strike="noStrike" cap="none">
                <a:solidFill>
                  <a:schemeClr val="dk2"/>
                </a:solidFill>
                <a:latin typeface="Arial"/>
                <a:ea typeface="Arial"/>
                <a:cs typeface="Arial"/>
                <a:sym typeface="Arial"/>
              </a:defRPr>
            </a:lvl4pPr>
            <a:lvl5pPr marL="1758907" marR="0" lvl="4" indent="-209506" algn="l" rtl="0">
              <a:spcBef>
                <a:spcPts val="320"/>
              </a:spcBef>
              <a:buClr>
                <a:schemeClr val="dk2"/>
              </a:buClr>
              <a:buSzPts val="1600"/>
              <a:buFont typeface="Arial"/>
              <a:buChar char="–"/>
              <a:defRPr sz="1600" b="0" i="0" u="none" strike="noStrike" cap="none">
                <a:solidFill>
                  <a:schemeClr val="dk2"/>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67" name="Shape 167"/>
          <p:cNvSpPr txBox="1">
            <a:spLocks noGrp="1"/>
          </p:cNvSpPr>
          <p:nvPr>
            <p:ph type="body" idx="3"/>
          </p:nvPr>
        </p:nvSpPr>
        <p:spPr>
          <a:xfrm>
            <a:off x="6237817" y="1604433"/>
            <a:ext cx="5340352" cy="1745720"/>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chemeClr val="dk2"/>
              </a:buClr>
              <a:buSzPts val="2133"/>
              <a:buFont typeface="Noto Sans Symbols"/>
              <a:buChar char="▪"/>
              <a:defRPr sz="2133" b="0" i="0" u="none" strike="noStrike" cap="none">
                <a:solidFill>
                  <a:schemeClr val="dk2"/>
                </a:solidFill>
                <a:latin typeface="Arial"/>
                <a:ea typeface="Arial"/>
                <a:cs typeface="Arial"/>
                <a:sym typeface="Arial"/>
              </a:defRPr>
            </a:lvl2pPr>
            <a:lvl3pPr marL="761981" marR="0" lvl="2" indent="-198926" algn="l" rtl="0">
              <a:spcBef>
                <a:spcPts val="1067"/>
              </a:spcBef>
              <a:buClr>
                <a:schemeClr val="dk2"/>
              </a:buClr>
              <a:buSzPts val="1867"/>
              <a:buFont typeface="Arial"/>
              <a:buChar char="–"/>
              <a:defRPr sz="1867" b="0" i="0" u="none" strike="noStrike" cap="none">
                <a:solidFill>
                  <a:schemeClr val="dk2"/>
                </a:solidFill>
                <a:latin typeface="Arial"/>
                <a:ea typeface="Arial"/>
                <a:cs typeface="Arial"/>
                <a:sym typeface="Arial"/>
              </a:defRPr>
            </a:lvl3pPr>
            <a:lvl4pPr marL="1293252" marR="0" lvl="3" indent="-213751" algn="l" rtl="0">
              <a:spcBef>
                <a:spcPts val="320"/>
              </a:spcBef>
              <a:buClr>
                <a:schemeClr val="dk2"/>
              </a:buClr>
              <a:buSzPts val="1600"/>
              <a:buFont typeface="Arial"/>
              <a:buChar char="–"/>
              <a:defRPr sz="1600" b="0" i="0" u="none" strike="noStrike" cap="none">
                <a:solidFill>
                  <a:schemeClr val="dk2"/>
                </a:solidFill>
                <a:latin typeface="Arial"/>
                <a:ea typeface="Arial"/>
                <a:cs typeface="Arial"/>
                <a:sym typeface="Arial"/>
              </a:defRPr>
            </a:lvl4pPr>
            <a:lvl5pPr marL="1758907" marR="0" lvl="4" indent="-209506" algn="l" rtl="0">
              <a:spcBef>
                <a:spcPts val="320"/>
              </a:spcBef>
              <a:buClr>
                <a:schemeClr val="dk2"/>
              </a:buClr>
              <a:buSzPts val="1600"/>
              <a:buFont typeface="Arial"/>
              <a:buChar char="–"/>
              <a:defRPr sz="1600" b="0" i="0" u="none" strike="noStrike" cap="none">
                <a:solidFill>
                  <a:schemeClr val="dk2"/>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68" name="Shape 168"/>
          <p:cNvSpPr txBox="1"/>
          <p:nvPr/>
        </p:nvSpPr>
        <p:spPr>
          <a:xfrm>
            <a:off x="1345983" y="6634394"/>
            <a:ext cx="184731" cy="2974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333">
              <a:solidFill>
                <a:srgbClr val="003C71"/>
              </a:solidFill>
              <a:latin typeface="Arial"/>
              <a:ea typeface="Arial"/>
              <a:cs typeface="Arial"/>
              <a:sym typeface="Arial"/>
            </a:endParaRPr>
          </a:p>
        </p:txBody>
      </p:sp>
      <p:sp>
        <p:nvSpPr>
          <p:cNvPr id="169" name="Shape 169"/>
          <p:cNvSpPr txBox="1">
            <a:spLocks noGrp="1"/>
          </p:cNvSpPr>
          <p:nvPr>
            <p:ph type="title"/>
          </p:nvPr>
        </p:nvSpPr>
        <p:spPr>
          <a:xfrm>
            <a:off x="607484" y="411797"/>
            <a:ext cx="10972800" cy="1158240"/>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chemeClr val="dk2"/>
              </a:buClr>
              <a:buSzPts val="3733"/>
              <a:buFont typeface="Arial"/>
              <a:buNone/>
              <a:defRPr sz="3733" b="0" i="0" u="none" strike="noStrike" cap="none">
                <a:solidFill>
                  <a:schemeClr val="dk2"/>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Tree>
  </p:cSld>
  <p:clrMapOvr>
    <a:masterClrMapping/>
  </p:clrMapOvr>
  <p:transition spd="med">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White Section Break">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607484" y="2810749"/>
            <a:ext cx="10363200" cy="1362075"/>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dk2"/>
              </a:buClr>
              <a:buSzPts val="7200"/>
              <a:buFont typeface="Arial"/>
              <a:buNone/>
              <a:defRPr sz="7200" b="0" i="0" u="none" strike="noStrike" cap="none">
                <a:solidFill>
                  <a:schemeClr val="dk2"/>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72" name="Shape 172"/>
          <p:cNvSpPr txBox="1">
            <a:spLocks noGrp="1"/>
          </p:cNvSpPr>
          <p:nvPr>
            <p:ph type="body" idx="1"/>
          </p:nvPr>
        </p:nvSpPr>
        <p:spPr>
          <a:xfrm>
            <a:off x="607484" y="4321533"/>
            <a:ext cx="10363200" cy="1500187"/>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chemeClr val="accent2"/>
              </a:buClr>
              <a:buSzPts val="2133"/>
              <a:buFont typeface="Noto Sans Symbols"/>
              <a:buNone/>
              <a:defRPr sz="2133" b="0" i="0" u="none" strike="noStrike" cap="none">
                <a:solidFill>
                  <a:schemeClr val="accent2"/>
                </a:solidFill>
                <a:latin typeface="Arial"/>
                <a:ea typeface="Arial"/>
                <a:cs typeface="Arial"/>
                <a:sym typeface="Arial"/>
              </a:defRPr>
            </a:lvl1pPr>
            <a:lvl2pPr marL="609585" marR="0" lvl="1" indent="-12684" algn="l" rtl="0">
              <a:spcBef>
                <a:spcPts val="1600"/>
              </a:spcBef>
              <a:buClr>
                <a:srgbClr val="888888"/>
              </a:buClr>
              <a:buSzPts val="2400"/>
              <a:buFont typeface="Noto Sans Symbols"/>
              <a:buNone/>
              <a:defRPr sz="2400" b="0" i="0" u="none" strike="noStrike" cap="none">
                <a:solidFill>
                  <a:srgbClr val="888888"/>
                </a:solidFill>
                <a:latin typeface="Arial"/>
                <a:ea typeface="Arial"/>
                <a:cs typeface="Arial"/>
                <a:sym typeface="Arial"/>
              </a:defRPr>
            </a:lvl2pPr>
            <a:lvl3pPr marL="1219170" marR="0" lvl="2" indent="-12669" algn="l" rtl="0">
              <a:spcBef>
                <a:spcPts val="1067"/>
              </a:spcBef>
              <a:buClr>
                <a:srgbClr val="888888"/>
              </a:buClr>
              <a:buSzPts val="2133"/>
              <a:buFont typeface="Arial"/>
              <a:buNone/>
              <a:defRPr sz="2133" b="0" i="0" u="none" strike="noStrike" cap="none">
                <a:solidFill>
                  <a:srgbClr val="888888"/>
                </a:solidFill>
                <a:latin typeface="Arial"/>
                <a:ea typeface="Arial"/>
                <a:cs typeface="Arial"/>
                <a:sym typeface="Arial"/>
              </a:defRPr>
            </a:lvl3pPr>
            <a:lvl4pPr marL="1828754" marR="0" lvl="3" indent="-12654"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4pPr>
            <a:lvl5pPr marL="2438339" marR="0" lvl="4" indent="-12638"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5pPr>
            <a:lvl6pPr marL="3047924" marR="0" lvl="5" indent="-12624"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6pPr>
            <a:lvl7pPr marL="3657509" marR="0" lvl="6" indent="-12608"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7pPr>
            <a:lvl8pPr marL="4267093" marR="0" lvl="7" indent="-12593"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8pPr>
            <a:lvl9pPr marL="4876678" marR="0" lvl="8" indent="-12577"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9pPr>
          </a:lstStyle>
          <a:p>
            <a:endParaRPr/>
          </a:p>
        </p:txBody>
      </p:sp>
      <p:sp>
        <p:nvSpPr>
          <p:cNvPr id="173" name="Shape 173"/>
          <p:cNvSpPr txBox="1">
            <a:spLocks noGrp="1"/>
          </p:cNvSpPr>
          <p:nvPr>
            <p:ph type="sldNum" idx="12"/>
          </p:nvPr>
        </p:nvSpPr>
        <p:spPr>
          <a:xfrm>
            <a:off x="10908064" y="6432516"/>
            <a:ext cx="1099872"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Tree>
  </p:cSld>
  <p:clrMapOvr>
    <a:masterClrMapping/>
  </p:clrMapOvr>
  <p:transition spd="med">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Hero Text">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07484" y="2979843"/>
            <a:ext cx="10363200" cy="1500187"/>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chemeClr val="accent2"/>
              </a:buClr>
              <a:buSzPts val="5333"/>
              <a:buFont typeface="Noto Sans Symbols"/>
              <a:buNone/>
              <a:defRPr sz="5333" b="0" i="0" u="none" strike="noStrike" cap="none">
                <a:solidFill>
                  <a:schemeClr val="accent2"/>
                </a:solidFill>
                <a:latin typeface="Arial"/>
                <a:ea typeface="Arial"/>
                <a:cs typeface="Arial"/>
                <a:sym typeface="Arial"/>
              </a:defRPr>
            </a:lvl1pPr>
            <a:lvl2pPr marL="609585" marR="0" lvl="1" indent="-12684" algn="l" rtl="0">
              <a:spcBef>
                <a:spcPts val="1600"/>
              </a:spcBef>
              <a:buClr>
                <a:srgbClr val="888888"/>
              </a:buClr>
              <a:buSzPts val="2400"/>
              <a:buFont typeface="Noto Sans Symbols"/>
              <a:buNone/>
              <a:defRPr sz="2400" b="0" i="0" u="none" strike="noStrike" cap="none">
                <a:solidFill>
                  <a:srgbClr val="888888"/>
                </a:solidFill>
                <a:latin typeface="Arial"/>
                <a:ea typeface="Arial"/>
                <a:cs typeface="Arial"/>
                <a:sym typeface="Arial"/>
              </a:defRPr>
            </a:lvl2pPr>
            <a:lvl3pPr marL="1219170" marR="0" lvl="2" indent="-12669" algn="l" rtl="0">
              <a:spcBef>
                <a:spcPts val="1067"/>
              </a:spcBef>
              <a:buClr>
                <a:srgbClr val="888888"/>
              </a:buClr>
              <a:buSzPts val="2133"/>
              <a:buFont typeface="Arial"/>
              <a:buNone/>
              <a:defRPr sz="2133" b="0" i="0" u="none" strike="noStrike" cap="none">
                <a:solidFill>
                  <a:srgbClr val="888888"/>
                </a:solidFill>
                <a:latin typeface="Arial"/>
                <a:ea typeface="Arial"/>
                <a:cs typeface="Arial"/>
                <a:sym typeface="Arial"/>
              </a:defRPr>
            </a:lvl3pPr>
            <a:lvl4pPr marL="1828754" marR="0" lvl="3" indent="-12654"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4pPr>
            <a:lvl5pPr marL="2438339" marR="0" lvl="4" indent="-12638"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5pPr>
            <a:lvl6pPr marL="3047924" marR="0" lvl="5" indent="-12624"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6pPr>
            <a:lvl7pPr marL="3657509" marR="0" lvl="6" indent="-12608"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7pPr>
            <a:lvl8pPr marL="4267093" marR="0" lvl="7" indent="-12593"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8pPr>
            <a:lvl9pPr marL="4876678" marR="0" lvl="8" indent="-12577"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9pPr>
          </a:lstStyle>
          <a:p>
            <a:endParaRPr/>
          </a:p>
        </p:txBody>
      </p:sp>
      <p:sp>
        <p:nvSpPr>
          <p:cNvPr id="176" name="Shape 176"/>
          <p:cNvSpPr txBox="1">
            <a:spLocks noGrp="1"/>
          </p:cNvSpPr>
          <p:nvPr>
            <p:ph type="sldNum" idx="12"/>
          </p:nvPr>
        </p:nvSpPr>
        <p:spPr>
          <a:xfrm>
            <a:off x="10908064" y="6432516"/>
            <a:ext cx="1099872"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
        <p:nvSpPr>
          <p:cNvPr id="177" name="Shape 177"/>
          <p:cNvSpPr txBox="1">
            <a:spLocks noGrp="1"/>
          </p:cNvSpPr>
          <p:nvPr>
            <p:ph type="title"/>
          </p:nvPr>
        </p:nvSpPr>
        <p:spPr>
          <a:xfrm>
            <a:off x="607484" y="1469059"/>
            <a:ext cx="10363200" cy="1362075"/>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dk2"/>
              </a:buClr>
              <a:buSzPts val="5333"/>
              <a:buFont typeface="Arial"/>
              <a:buNone/>
              <a:defRPr sz="5333" b="0" i="0" u="none" strike="noStrike" cap="none">
                <a:solidFill>
                  <a:schemeClr val="dk2"/>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Tree>
  </p:cSld>
  <p:clrMapOvr>
    <a:masterClrMapping/>
  </p:clrMapOvr>
  <p:transition spd="med">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Blue Section Break Image">
    <p:bg>
      <p:bgPr>
        <a:gradFill>
          <a:gsLst>
            <a:gs pos="0">
              <a:schemeClr val="dk2"/>
            </a:gs>
            <a:gs pos="32000">
              <a:schemeClr val="dk2"/>
            </a:gs>
            <a:gs pos="78000">
              <a:srgbClr val="0071C5"/>
            </a:gs>
            <a:gs pos="95000">
              <a:srgbClr val="009FDF"/>
            </a:gs>
            <a:gs pos="100000">
              <a:srgbClr val="009FDF"/>
            </a:gs>
          </a:gsLst>
          <a:lin ang="19860001" scaled="0"/>
        </a:gradFill>
        <a:effectLst/>
      </p:bgPr>
    </p:bg>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607484" y="3013451"/>
            <a:ext cx="10363200" cy="1362075"/>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lt1"/>
              </a:buClr>
              <a:buSzPts val="7200"/>
              <a:buFont typeface="Arial"/>
              <a:buNone/>
              <a:defRPr sz="7200" b="0" i="0" u="none" strike="noStrike" cap="none">
                <a:solidFill>
                  <a:schemeClr val="l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80" name="Shape 180"/>
          <p:cNvSpPr txBox="1">
            <a:spLocks noGrp="1"/>
          </p:cNvSpPr>
          <p:nvPr>
            <p:ph type="body" idx="1"/>
          </p:nvPr>
        </p:nvSpPr>
        <p:spPr>
          <a:xfrm>
            <a:off x="607484" y="4465049"/>
            <a:ext cx="10363200" cy="1500187"/>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chemeClr val="accent3"/>
              </a:buClr>
              <a:buSzPts val="2133"/>
              <a:buFont typeface="Noto Sans Symbols"/>
              <a:buNone/>
              <a:defRPr sz="2133" b="0" i="0" u="none" strike="noStrike" cap="none">
                <a:solidFill>
                  <a:schemeClr val="accent3"/>
                </a:solidFill>
                <a:latin typeface="Arial"/>
                <a:ea typeface="Arial"/>
                <a:cs typeface="Arial"/>
                <a:sym typeface="Arial"/>
              </a:defRPr>
            </a:lvl1pPr>
            <a:lvl2pPr marL="609585" marR="0" lvl="1" indent="-12684" algn="l" rtl="0">
              <a:spcBef>
                <a:spcPts val="1600"/>
              </a:spcBef>
              <a:buClr>
                <a:srgbClr val="888888"/>
              </a:buClr>
              <a:buSzPts val="2400"/>
              <a:buFont typeface="Noto Sans Symbols"/>
              <a:buNone/>
              <a:defRPr sz="2400" b="0" i="0" u="none" strike="noStrike" cap="none">
                <a:solidFill>
                  <a:srgbClr val="888888"/>
                </a:solidFill>
                <a:latin typeface="Arial"/>
                <a:ea typeface="Arial"/>
                <a:cs typeface="Arial"/>
                <a:sym typeface="Arial"/>
              </a:defRPr>
            </a:lvl2pPr>
            <a:lvl3pPr marL="1219170" marR="0" lvl="2" indent="-12669" algn="l" rtl="0">
              <a:spcBef>
                <a:spcPts val="1067"/>
              </a:spcBef>
              <a:buClr>
                <a:srgbClr val="888888"/>
              </a:buClr>
              <a:buSzPts val="2133"/>
              <a:buFont typeface="Arial"/>
              <a:buNone/>
              <a:defRPr sz="2133" b="0" i="0" u="none" strike="noStrike" cap="none">
                <a:solidFill>
                  <a:srgbClr val="888888"/>
                </a:solidFill>
                <a:latin typeface="Arial"/>
                <a:ea typeface="Arial"/>
                <a:cs typeface="Arial"/>
                <a:sym typeface="Arial"/>
              </a:defRPr>
            </a:lvl3pPr>
            <a:lvl4pPr marL="1828754" marR="0" lvl="3" indent="-12654"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4pPr>
            <a:lvl5pPr marL="2438339" marR="0" lvl="4" indent="-12638"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5pPr>
            <a:lvl6pPr marL="3047924" marR="0" lvl="5" indent="-12624"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6pPr>
            <a:lvl7pPr marL="3657509" marR="0" lvl="6" indent="-12608"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7pPr>
            <a:lvl8pPr marL="4267093" marR="0" lvl="7" indent="-12593"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8pPr>
            <a:lvl9pPr marL="4876678" marR="0" lvl="8" indent="-12577" algn="l"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9pPr>
          </a:lstStyle>
          <a:p>
            <a:endParaRPr/>
          </a:p>
        </p:txBody>
      </p:sp>
      <p:sp>
        <p:nvSpPr>
          <p:cNvPr id="181" name="Shape 181"/>
          <p:cNvSpPr>
            <a:spLocks noGrp="1"/>
          </p:cNvSpPr>
          <p:nvPr>
            <p:ph type="pic" idx="2"/>
          </p:nvPr>
        </p:nvSpPr>
        <p:spPr>
          <a:xfrm>
            <a:off x="0" y="2"/>
            <a:ext cx="12192000" cy="3432175"/>
          </a:xfrm>
          <a:prstGeom prst="rect">
            <a:avLst/>
          </a:prstGeom>
          <a:solidFill>
            <a:srgbClr val="CFD5D8"/>
          </a:solid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chemeClr val="dk2"/>
              </a:buClr>
              <a:buSzPts val="2133"/>
              <a:buFont typeface="Noto Sans Symbols"/>
              <a:buChar char="▪"/>
              <a:defRPr sz="2133" b="0" i="0" u="none" strike="noStrike" cap="none">
                <a:solidFill>
                  <a:schemeClr val="dk2"/>
                </a:solidFill>
                <a:latin typeface="Arial"/>
                <a:ea typeface="Arial"/>
                <a:cs typeface="Arial"/>
                <a:sym typeface="Arial"/>
              </a:defRPr>
            </a:lvl2pPr>
            <a:lvl3pPr marL="761981" marR="0" lvl="2" indent="-182035" algn="l" rtl="0">
              <a:spcBef>
                <a:spcPts val="1067"/>
              </a:spcBef>
              <a:buClr>
                <a:schemeClr val="dk2"/>
              </a:buClr>
              <a:buSzPts val="2133"/>
              <a:buFont typeface="Arial"/>
              <a:buChar char="–"/>
              <a:defRPr sz="2133" b="0" i="0" u="none" strike="noStrike" cap="none">
                <a:solidFill>
                  <a:schemeClr val="dk2"/>
                </a:solidFill>
                <a:latin typeface="Arial"/>
                <a:ea typeface="Arial"/>
                <a:cs typeface="Arial"/>
                <a:sym typeface="Arial"/>
              </a:defRPr>
            </a:lvl3pPr>
            <a:lvl4pPr marL="1293252" marR="0" lvl="3" indent="-196797" algn="l" rtl="0">
              <a:spcBef>
                <a:spcPts val="373"/>
              </a:spcBef>
              <a:buClr>
                <a:schemeClr val="dk2"/>
              </a:buClr>
              <a:buSzPts val="1867"/>
              <a:buFont typeface="Arial"/>
              <a:buChar char="–"/>
              <a:defRPr sz="1867" b="0" i="0" u="none" strike="noStrike" cap="none">
                <a:solidFill>
                  <a:schemeClr val="dk2"/>
                </a:solidFill>
                <a:latin typeface="Arial"/>
                <a:ea typeface="Arial"/>
                <a:cs typeface="Arial"/>
                <a:sym typeface="Arial"/>
              </a:defRPr>
            </a:lvl4pPr>
            <a:lvl5pPr marL="1758907" marR="0" lvl="4" indent="-192552" algn="l" rtl="0">
              <a:spcBef>
                <a:spcPts val="373"/>
              </a:spcBef>
              <a:buClr>
                <a:schemeClr val="dk2"/>
              </a:buClr>
              <a:buSzPts val="1867"/>
              <a:buFont typeface="Arial"/>
              <a:buChar char="–"/>
              <a:defRPr sz="1867" b="0" i="0" u="none" strike="noStrike" cap="none">
                <a:solidFill>
                  <a:schemeClr val="dk2"/>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p:spTree>
      <p:nvGrpSpPr>
        <p:cNvPr id="1" name="Shape 182"/>
        <p:cNvGrpSpPr/>
        <p:nvPr/>
      </p:nvGrpSpPr>
      <p:grpSpPr>
        <a:xfrm>
          <a:off x="0" y="0"/>
          <a:ext cx="0" cy="0"/>
          <a:chOff x="0" y="0"/>
          <a:chExt cx="0" cy="0"/>
        </a:xfrm>
      </p:grpSpPr>
      <p:sp>
        <p:nvSpPr>
          <p:cNvPr id="183" name="Shape 183"/>
          <p:cNvSpPr txBox="1">
            <a:spLocks noGrp="1"/>
          </p:cNvSpPr>
          <p:nvPr>
            <p:ph type="sldNum" idx="12"/>
          </p:nvPr>
        </p:nvSpPr>
        <p:spPr>
          <a:xfrm>
            <a:off x="10908064" y="6432516"/>
            <a:ext cx="1099872"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
        <p:nvSpPr>
          <p:cNvPr id="184" name="Shape 184"/>
          <p:cNvSpPr txBox="1">
            <a:spLocks noGrp="1"/>
          </p:cNvSpPr>
          <p:nvPr>
            <p:ph type="title"/>
          </p:nvPr>
        </p:nvSpPr>
        <p:spPr>
          <a:xfrm>
            <a:off x="607484" y="411797"/>
            <a:ext cx="10972800" cy="1158240"/>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chemeClr val="dk2"/>
              </a:buClr>
              <a:buSzPts val="3733"/>
              <a:buFont typeface="Arial"/>
              <a:buNone/>
              <a:defRPr sz="3733" b="0" i="0" u="none" strike="noStrike" cap="none">
                <a:solidFill>
                  <a:schemeClr val="dk2"/>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Tree>
  </p:cSld>
  <p:clrMapOvr>
    <a:masterClrMapping/>
  </p:clrMapOvr>
  <p:transition spd="med">
    <p:fade thruBlk="1"/>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Blank">
    <p:spTree>
      <p:nvGrpSpPr>
        <p:cNvPr id="1" name="Shape 185"/>
        <p:cNvGrpSpPr/>
        <p:nvPr/>
      </p:nvGrpSpPr>
      <p:grpSpPr>
        <a:xfrm>
          <a:off x="0" y="0"/>
          <a:ext cx="0" cy="0"/>
          <a:chOff x="0" y="0"/>
          <a:chExt cx="0" cy="0"/>
        </a:xfrm>
      </p:grpSpPr>
      <p:sp>
        <p:nvSpPr>
          <p:cNvPr id="186" name="Shape 186"/>
          <p:cNvSpPr txBox="1">
            <a:spLocks noGrp="1"/>
          </p:cNvSpPr>
          <p:nvPr>
            <p:ph type="sldNum" idx="12"/>
          </p:nvPr>
        </p:nvSpPr>
        <p:spPr>
          <a:xfrm>
            <a:off x="10908064" y="6432516"/>
            <a:ext cx="1099872"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Tree>
  </p:cSld>
  <p:clrMapOvr>
    <a:masterClrMapping/>
  </p:clrMapOvr>
  <p:transition spd="med">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cSld name="Back Cover Radial Gradient">
    <p:bg>
      <p:bgPr>
        <a:gradFill>
          <a:gsLst>
            <a:gs pos="0">
              <a:schemeClr val="dk2"/>
            </a:gs>
            <a:gs pos="32000">
              <a:schemeClr val="dk2"/>
            </a:gs>
            <a:gs pos="78000">
              <a:srgbClr val="0071C5"/>
            </a:gs>
            <a:gs pos="95000">
              <a:srgbClr val="009FDF"/>
            </a:gs>
            <a:gs pos="100000">
              <a:srgbClr val="009FDF"/>
            </a:gs>
          </a:gsLst>
          <a:lin ang="19860001" scaled="0"/>
        </a:gradFill>
        <a:effectLst/>
      </p:bgPr>
    </p:bg>
    <p:spTree>
      <p:nvGrpSpPr>
        <p:cNvPr id="1" name="Shape 187"/>
        <p:cNvGrpSpPr/>
        <p:nvPr/>
      </p:nvGrpSpPr>
      <p:grpSpPr>
        <a:xfrm>
          <a:off x="0" y="0"/>
          <a:ext cx="0" cy="0"/>
          <a:chOff x="0" y="0"/>
          <a:chExt cx="0" cy="0"/>
        </a:xfrm>
      </p:grpSpPr>
      <p:pic>
        <p:nvPicPr>
          <p:cNvPr id="188" name="Shape 188" descr="\\.psf\Home\Desktop\Intel.png"/>
          <p:cNvPicPr preferRelativeResize="0"/>
          <p:nvPr/>
        </p:nvPicPr>
        <p:blipFill rotWithShape="1">
          <a:blip r:embed="rId2">
            <a:alphaModFix/>
          </a:blip>
          <a:srcRect/>
          <a:stretch/>
        </p:blipFill>
        <p:spPr>
          <a:xfrm>
            <a:off x="4636577" y="2500173"/>
            <a:ext cx="2808915" cy="1851115"/>
          </a:xfrm>
          <a:prstGeom prst="rect">
            <a:avLst/>
          </a:prstGeom>
          <a:noFill/>
          <a:ln>
            <a:noFill/>
          </a:ln>
        </p:spPr>
      </p:pic>
    </p:spTree>
  </p:cSld>
  <p:clrMapOvr>
    <a:masterClrMapping/>
  </p:clrMapOvr>
  <p:transition spd="med">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1_Back Cover Radial Gradient">
    <p:bg>
      <p:bgPr>
        <a:gradFill>
          <a:gsLst>
            <a:gs pos="0">
              <a:schemeClr val="dk2"/>
            </a:gs>
            <a:gs pos="32000">
              <a:schemeClr val="dk2"/>
            </a:gs>
            <a:gs pos="78000">
              <a:srgbClr val="0071C5"/>
            </a:gs>
            <a:gs pos="95000">
              <a:srgbClr val="009FDF"/>
            </a:gs>
            <a:gs pos="100000">
              <a:srgbClr val="009FDF"/>
            </a:gs>
          </a:gsLst>
          <a:lin ang="19860001" scaled="0"/>
        </a:gradFill>
        <a:effectLst/>
      </p:bgPr>
    </p:bg>
    <p:spTree>
      <p:nvGrpSpPr>
        <p:cNvPr id="1" name="Shape 189"/>
        <p:cNvGrpSpPr/>
        <p:nvPr/>
      </p:nvGrpSpPr>
      <p:grpSpPr>
        <a:xfrm>
          <a:off x="0" y="0"/>
          <a:ext cx="0" cy="0"/>
          <a:chOff x="0" y="0"/>
          <a:chExt cx="0" cy="0"/>
        </a:xfrm>
      </p:grpSpPr>
      <p:pic>
        <p:nvPicPr>
          <p:cNvPr id="190" name="Shape 190" descr="int_experience_i_hrz_wht_rgb_3000.png"/>
          <p:cNvPicPr preferRelativeResize="0"/>
          <p:nvPr/>
        </p:nvPicPr>
        <p:blipFill rotWithShape="1">
          <a:blip r:embed="rId2">
            <a:alphaModFix/>
          </a:blip>
          <a:srcRect/>
          <a:stretch/>
        </p:blipFill>
        <p:spPr>
          <a:xfrm>
            <a:off x="4252152" y="2501297"/>
            <a:ext cx="4780232" cy="1999422"/>
          </a:xfrm>
          <a:prstGeom prst="rect">
            <a:avLst/>
          </a:prstGeom>
          <a:noFill/>
          <a:ln>
            <a:noFill/>
          </a:ln>
        </p:spPr>
      </p:pic>
    </p:spTree>
  </p:cSld>
  <p:clrMapOvr>
    <a:masterClrMapping/>
  </p:clrMapOvr>
  <p:transition spd="med">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191"/>
        <p:cNvGrpSpPr/>
        <p:nvPr/>
      </p:nvGrpSpPr>
      <p:grpSpPr>
        <a:xfrm>
          <a:off x="0" y="0"/>
          <a:ext cx="0" cy="0"/>
          <a:chOff x="0" y="0"/>
          <a:chExt cx="0" cy="0"/>
        </a:xfrm>
      </p:grpSpPr>
      <p:sp>
        <p:nvSpPr>
          <p:cNvPr id="192" name="Shape 192"/>
          <p:cNvSpPr txBox="1">
            <a:spLocks noGrp="1"/>
          </p:cNvSpPr>
          <p:nvPr>
            <p:ph type="dt" idx="10"/>
          </p:nvPr>
        </p:nvSpPr>
        <p:spPr>
          <a:xfrm>
            <a:off x="609600" y="6356351"/>
            <a:ext cx="2844800" cy="365125"/>
          </a:xfrm>
          <a:prstGeom prst="rect">
            <a:avLst/>
          </a:prstGeom>
          <a:noFill/>
          <a:ln>
            <a:noFill/>
          </a:ln>
        </p:spPr>
        <p:txBody>
          <a:bodyPr wrap="square" lIns="91425" tIns="91425" rIns="91425" bIns="91425" anchor="t" anchorCtr="0"/>
          <a:lstStyle>
            <a:lvl1pPr marL="0" marR="0" lvl="0" indent="0" algn="l" rtl="0">
              <a:spcBef>
                <a:spcPts val="0"/>
              </a:spcBef>
              <a:buSzPts val="1400"/>
              <a:buNone/>
              <a:defRPr sz="1800">
                <a:solidFill>
                  <a:schemeClr val="dk1"/>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193" name="Shape 193"/>
          <p:cNvSpPr txBox="1">
            <a:spLocks noGrp="1"/>
          </p:cNvSpPr>
          <p:nvPr>
            <p:ph type="sldNum" idx="12"/>
          </p:nvPr>
        </p:nvSpPr>
        <p:spPr>
          <a:xfrm>
            <a:off x="10556296" y="6432515"/>
            <a:ext cx="1451640" cy="425484"/>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
        <p:nvSpPr>
          <p:cNvPr id="194" name="Shape 194"/>
          <p:cNvSpPr txBox="1">
            <a:spLocks noGrp="1"/>
          </p:cNvSpPr>
          <p:nvPr>
            <p:ph type="title"/>
          </p:nvPr>
        </p:nvSpPr>
        <p:spPr>
          <a:xfrm>
            <a:off x="607484" y="413507"/>
            <a:ext cx="10972800" cy="1158240"/>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chemeClr val="dk2"/>
              </a:buClr>
              <a:buSzPts val="3733"/>
              <a:buFont typeface="Arial"/>
              <a:buNone/>
              <a:defRPr sz="3733" b="0" i="0" u="none" strike="noStrike" cap="none">
                <a:solidFill>
                  <a:schemeClr val="dk2"/>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95" name="Shape 195"/>
          <p:cNvSpPr txBox="1">
            <a:spLocks noGrp="1"/>
          </p:cNvSpPr>
          <p:nvPr>
            <p:ph type="body" idx="1"/>
          </p:nvPr>
        </p:nvSpPr>
        <p:spPr>
          <a:xfrm>
            <a:off x="607484" y="1604434"/>
            <a:ext cx="10970683" cy="4567767"/>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chemeClr val="dk2"/>
              </a:buClr>
              <a:buSzPts val="2133"/>
              <a:buFont typeface="Noto Sans Symbols"/>
              <a:buChar char="▪"/>
              <a:defRPr sz="2133" b="0" i="0" u="none" strike="noStrike" cap="none">
                <a:solidFill>
                  <a:schemeClr val="dk2"/>
                </a:solidFill>
                <a:latin typeface="Arial"/>
                <a:ea typeface="Arial"/>
                <a:cs typeface="Arial"/>
                <a:sym typeface="Arial"/>
              </a:defRPr>
            </a:lvl2pPr>
            <a:lvl3pPr marL="761981" marR="0" lvl="2" indent="-182035" algn="l" rtl="0">
              <a:spcBef>
                <a:spcPts val="1067"/>
              </a:spcBef>
              <a:buClr>
                <a:schemeClr val="dk2"/>
              </a:buClr>
              <a:buSzPts val="2133"/>
              <a:buFont typeface="Arial"/>
              <a:buChar char="–"/>
              <a:defRPr sz="2133" b="0" i="0" u="none" strike="noStrike" cap="none">
                <a:solidFill>
                  <a:schemeClr val="dk2"/>
                </a:solidFill>
                <a:latin typeface="Arial"/>
                <a:ea typeface="Arial"/>
                <a:cs typeface="Arial"/>
                <a:sym typeface="Arial"/>
              </a:defRPr>
            </a:lvl3pPr>
            <a:lvl4pPr marL="1293252" marR="0" lvl="3" indent="-196797" algn="l" rtl="0">
              <a:spcBef>
                <a:spcPts val="373"/>
              </a:spcBef>
              <a:buClr>
                <a:schemeClr val="dk2"/>
              </a:buClr>
              <a:buSzPts val="1867"/>
              <a:buFont typeface="Arial"/>
              <a:buChar char="–"/>
              <a:defRPr sz="1867" b="0" i="0" u="none" strike="noStrike" cap="none">
                <a:solidFill>
                  <a:schemeClr val="dk2"/>
                </a:solidFill>
                <a:latin typeface="Arial"/>
                <a:ea typeface="Arial"/>
                <a:cs typeface="Arial"/>
                <a:sym typeface="Arial"/>
              </a:defRPr>
            </a:lvl4pPr>
            <a:lvl5pPr marL="1758907" marR="0" lvl="4" indent="-192552" algn="l" rtl="0">
              <a:spcBef>
                <a:spcPts val="373"/>
              </a:spcBef>
              <a:buClr>
                <a:schemeClr val="dk2"/>
              </a:buClr>
              <a:buSzPts val="1867"/>
              <a:buFont typeface="Arial"/>
              <a:buChar char="–"/>
              <a:defRPr sz="1867" b="0" i="0" u="none" strike="noStrike" cap="none">
                <a:solidFill>
                  <a:schemeClr val="dk2"/>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96" name="Shape 196"/>
          <p:cNvSpPr txBox="1">
            <a:spLocks noGrp="1"/>
          </p:cNvSpPr>
          <p:nvPr>
            <p:ph type="ftr" idx="11"/>
          </p:nvPr>
        </p:nvSpPr>
        <p:spPr>
          <a:xfrm>
            <a:off x="8071173" y="6450858"/>
            <a:ext cx="38608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067">
                <a:solidFill>
                  <a:schemeClr val="lt1"/>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Title Slide with Image">
    <p:bg>
      <p:bgPr>
        <a:gradFill>
          <a:gsLst>
            <a:gs pos="0">
              <a:schemeClr val="dk2"/>
            </a:gs>
            <a:gs pos="50000">
              <a:schemeClr val="accent2"/>
            </a:gs>
            <a:gs pos="100000">
              <a:schemeClr val="accent2"/>
            </a:gs>
          </a:gsLst>
          <a:lin ang="18900000" scaled="0"/>
        </a:gradFill>
        <a:effectLst/>
      </p:bgPr>
    </p:bg>
    <p:spTree>
      <p:nvGrpSpPr>
        <p:cNvPr id="1" name="Shape 29"/>
        <p:cNvGrpSpPr/>
        <p:nvPr/>
      </p:nvGrpSpPr>
      <p:grpSpPr>
        <a:xfrm>
          <a:off x="0" y="0"/>
          <a:ext cx="0" cy="0"/>
          <a:chOff x="0" y="0"/>
          <a:chExt cx="0" cy="0"/>
        </a:xfrm>
      </p:grpSpPr>
      <p:sp>
        <p:nvSpPr>
          <p:cNvPr id="30" name="Shape 30"/>
          <p:cNvSpPr>
            <a:spLocks noGrp="1"/>
          </p:cNvSpPr>
          <p:nvPr>
            <p:ph type="pic" idx="2"/>
          </p:nvPr>
        </p:nvSpPr>
        <p:spPr>
          <a:xfrm>
            <a:off x="0" y="0"/>
            <a:ext cx="12192000" cy="6358467"/>
          </a:xfrm>
          <a:prstGeom prst="rect">
            <a:avLst/>
          </a:prstGeom>
          <a:solidFill>
            <a:srgbClr val="CFD5D8"/>
          </a:solidFill>
          <a:ln>
            <a:noFill/>
          </a:ln>
        </p:spPr>
        <p:txBody>
          <a:bodyPr wrap="square" lIns="91425" tIns="91425" rIns="91425" bIns="91425" anchor="t" anchorCtr="0"/>
          <a:lstStyle>
            <a:lvl1pPr marL="0" marR="0" lvl="0" indent="0" algn="l" rtl="0">
              <a:lnSpc>
                <a:spcPct val="100000"/>
              </a:lnSpc>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rgbClr val="003C71"/>
              </a:buClr>
              <a:buSzPts val="2133"/>
              <a:buFont typeface="Noto Sans Symbols"/>
              <a:buChar char="▪"/>
              <a:defRPr sz="2133" b="0" i="0" u="none" strike="noStrike" cap="none">
                <a:solidFill>
                  <a:srgbClr val="003C71"/>
                </a:solidFill>
                <a:latin typeface="Arial"/>
                <a:ea typeface="Arial"/>
                <a:cs typeface="Arial"/>
                <a:sym typeface="Arial"/>
              </a:defRPr>
            </a:lvl2pPr>
            <a:lvl3pPr marL="761981" marR="0" lvl="2" indent="-182035" algn="l" rtl="0">
              <a:spcBef>
                <a:spcPts val="1067"/>
              </a:spcBef>
              <a:buClr>
                <a:srgbClr val="003C71"/>
              </a:buClr>
              <a:buSzPts val="2133"/>
              <a:buFont typeface="Arial"/>
              <a:buChar char="–"/>
              <a:defRPr sz="2133" b="0" i="0" u="none" strike="noStrike" cap="none">
                <a:solidFill>
                  <a:srgbClr val="003C71"/>
                </a:solidFill>
                <a:latin typeface="Arial"/>
                <a:ea typeface="Arial"/>
                <a:cs typeface="Arial"/>
                <a:sym typeface="Arial"/>
              </a:defRPr>
            </a:lvl3pPr>
            <a:lvl4pPr marL="1293252" marR="0" lvl="3" indent="-196797" algn="l" rtl="0">
              <a:spcBef>
                <a:spcPts val="373"/>
              </a:spcBef>
              <a:buClr>
                <a:srgbClr val="003C71"/>
              </a:buClr>
              <a:buSzPts val="1867"/>
              <a:buFont typeface="Arial"/>
              <a:buChar char="–"/>
              <a:defRPr sz="1867" b="0" i="0" u="none" strike="noStrike" cap="none">
                <a:solidFill>
                  <a:srgbClr val="003C71"/>
                </a:solidFill>
                <a:latin typeface="Arial"/>
                <a:ea typeface="Arial"/>
                <a:cs typeface="Arial"/>
                <a:sym typeface="Arial"/>
              </a:defRPr>
            </a:lvl4pPr>
            <a:lvl5pPr marL="1758907" marR="0" lvl="4" indent="-192552" algn="l" rtl="0">
              <a:spcBef>
                <a:spcPts val="373"/>
              </a:spcBef>
              <a:buClr>
                <a:srgbClr val="003C71"/>
              </a:buClr>
              <a:buSzPts val="1867"/>
              <a:buFont typeface="Arial"/>
              <a:buChar char="–"/>
              <a:defRPr sz="1867" b="0" i="0" u="none" strike="noStrike" cap="none">
                <a:solidFill>
                  <a:srgbClr val="003C71"/>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1" name="Shape 31"/>
          <p:cNvSpPr txBox="1">
            <a:spLocks noGrp="1"/>
          </p:cNvSpPr>
          <p:nvPr>
            <p:ph type="ctrTitle"/>
          </p:nvPr>
        </p:nvSpPr>
        <p:spPr>
          <a:xfrm>
            <a:off x="592916" y="3305897"/>
            <a:ext cx="10950515" cy="1470025"/>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lt1"/>
              </a:buClr>
              <a:buSzPts val="8666"/>
              <a:buFont typeface="Arial"/>
              <a:buNone/>
              <a:defRPr sz="8666" b="0" i="0" u="none" strike="noStrike" cap="none">
                <a:solidFill>
                  <a:schemeClr val="l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32" name="Shape 32"/>
          <p:cNvSpPr txBox="1">
            <a:spLocks noGrp="1"/>
          </p:cNvSpPr>
          <p:nvPr>
            <p:ph type="subTitle" idx="1"/>
          </p:nvPr>
        </p:nvSpPr>
        <p:spPr>
          <a:xfrm>
            <a:off x="607484" y="4657344"/>
            <a:ext cx="8440283" cy="1233813"/>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rgbClr val="F3D54E"/>
              </a:buClr>
              <a:buSzPts val="2133"/>
              <a:buFont typeface="Noto Sans Symbols"/>
              <a:buNone/>
              <a:defRPr sz="2133" b="0" i="0" u="none" strike="noStrike" cap="none">
                <a:solidFill>
                  <a:srgbClr val="F3D54E"/>
                </a:solidFill>
                <a:latin typeface="Arial"/>
                <a:ea typeface="Arial"/>
                <a:cs typeface="Arial"/>
                <a:sym typeface="Arial"/>
              </a:defRPr>
            </a:lvl1pPr>
            <a:lvl2pPr marL="609585" marR="0" lvl="1" indent="-12684" algn="ctr" rtl="0">
              <a:spcBef>
                <a:spcPts val="1600"/>
              </a:spcBef>
              <a:buClr>
                <a:srgbClr val="888888"/>
              </a:buClr>
              <a:buSzPts val="2133"/>
              <a:buFont typeface="Noto Sans Symbols"/>
              <a:buNone/>
              <a:defRPr sz="2133" b="0" i="0" u="none" strike="noStrike" cap="none">
                <a:solidFill>
                  <a:srgbClr val="888888"/>
                </a:solidFill>
                <a:latin typeface="Arial"/>
                <a:ea typeface="Arial"/>
                <a:cs typeface="Arial"/>
                <a:sym typeface="Arial"/>
              </a:defRPr>
            </a:lvl2pPr>
            <a:lvl3pPr marL="1219170" marR="0" lvl="2" indent="-12669" algn="ctr" rtl="0">
              <a:spcBef>
                <a:spcPts val="1067"/>
              </a:spcBef>
              <a:buClr>
                <a:srgbClr val="888888"/>
              </a:buClr>
              <a:buSzPts val="2133"/>
              <a:buFont typeface="Arial"/>
              <a:buNone/>
              <a:defRPr sz="2133" b="0" i="0" u="none" strike="noStrike" cap="none">
                <a:solidFill>
                  <a:srgbClr val="888888"/>
                </a:solidFill>
                <a:latin typeface="Arial"/>
                <a:ea typeface="Arial"/>
                <a:cs typeface="Arial"/>
                <a:sym typeface="Arial"/>
              </a:defRPr>
            </a:lvl3pPr>
            <a:lvl4pPr marL="1828754" marR="0" lvl="3" indent="-12654" algn="ctr"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4pPr>
            <a:lvl5pPr marL="2438339" marR="0" lvl="4" indent="-12638" algn="ctr" rtl="0">
              <a:spcBef>
                <a:spcPts val="373"/>
              </a:spcBef>
              <a:buClr>
                <a:srgbClr val="888888"/>
              </a:buClr>
              <a:buSzPts val="1867"/>
              <a:buFont typeface="Arial"/>
              <a:buNone/>
              <a:defRPr sz="1867" b="0" i="0" u="none" strike="noStrike" cap="none">
                <a:solidFill>
                  <a:srgbClr val="888888"/>
                </a:solidFill>
                <a:latin typeface="Arial"/>
                <a:ea typeface="Arial"/>
                <a:cs typeface="Arial"/>
                <a:sym typeface="Arial"/>
              </a:defRPr>
            </a:lvl5pPr>
            <a:lvl6pPr marL="3047924" marR="0" lvl="5" indent="-12624" algn="ctr" rtl="0">
              <a:spcBef>
                <a:spcPts val="533"/>
              </a:spcBef>
              <a:buClr>
                <a:srgbClr val="888888"/>
              </a:buClr>
              <a:buSzPts val="2667"/>
              <a:buFont typeface="Arial"/>
              <a:buNone/>
              <a:defRPr sz="2667" b="0" i="0" u="none" strike="noStrike" cap="none">
                <a:solidFill>
                  <a:srgbClr val="888888"/>
                </a:solidFill>
                <a:latin typeface="Arial"/>
                <a:ea typeface="Arial"/>
                <a:cs typeface="Arial"/>
                <a:sym typeface="Arial"/>
              </a:defRPr>
            </a:lvl6pPr>
            <a:lvl7pPr marL="3657509" marR="0" lvl="6" indent="-12608" algn="ctr" rtl="0">
              <a:spcBef>
                <a:spcPts val="533"/>
              </a:spcBef>
              <a:buClr>
                <a:srgbClr val="888888"/>
              </a:buClr>
              <a:buSzPts val="2667"/>
              <a:buFont typeface="Arial"/>
              <a:buNone/>
              <a:defRPr sz="2667" b="0" i="0" u="none" strike="noStrike" cap="none">
                <a:solidFill>
                  <a:srgbClr val="888888"/>
                </a:solidFill>
                <a:latin typeface="Arial"/>
                <a:ea typeface="Arial"/>
                <a:cs typeface="Arial"/>
                <a:sym typeface="Arial"/>
              </a:defRPr>
            </a:lvl7pPr>
            <a:lvl8pPr marL="4267093" marR="0" lvl="7" indent="-12593" algn="ctr" rtl="0">
              <a:spcBef>
                <a:spcPts val="533"/>
              </a:spcBef>
              <a:buClr>
                <a:srgbClr val="888888"/>
              </a:buClr>
              <a:buSzPts val="2667"/>
              <a:buFont typeface="Arial"/>
              <a:buNone/>
              <a:defRPr sz="2667" b="0" i="0" u="none" strike="noStrike" cap="none">
                <a:solidFill>
                  <a:srgbClr val="888888"/>
                </a:solidFill>
                <a:latin typeface="Arial"/>
                <a:ea typeface="Arial"/>
                <a:cs typeface="Arial"/>
                <a:sym typeface="Arial"/>
              </a:defRPr>
            </a:lvl8pPr>
            <a:lvl9pPr marL="4876678" marR="0" lvl="8" indent="-12577" algn="ctr" rtl="0">
              <a:spcBef>
                <a:spcPts val="533"/>
              </a:spcBef>
              <a:buClr>
                <a:srgbClr val="888888"/>
              </a:buClr>
              <a:buSzPts val="2667"/>
              <a:buFont typeface="Arial"/>
              <a:buNone/>
              <a:defRPr sz="2667" b="0" i="0" u="none" strike="noStrike" cap="none">
                <a:solidFill>
                  <a:srgbClr val="888888"/>
                </a:solidFill>
                <a:latin typeface="Arial"/>
                <a:ea typeface="Arial"/>
                <a:cs typeface="Arial"/>
                <a:sym typeface="Arial"/>
              </a:defRPr>
            </a:lvl9pPr>
          </a:lstStyle>
          <a:p>
            <a:endParaRPr/>
          </a:p>
        </p:txBody>
      </p:sp>
      <p:pic>
        <p:nvPicPr>
          <p:cNvPr id="33" name="Shape 33"/>
          <p:cNvPicPr preferRelativeResize="0"/>
          <p:nvPr/>
        </p:nvPicPr>
        <p:blipFill rotWithShape="1">
          <a:blip r:embed="rId2">
            <a:alphaModFix/>
          </a:blip>
          <a:srcRect/>
          <a:stretch/>
        </p:blipFill>
        <p:spPr>
          <a:xfrm>
            <a:off x="292526" y="301124"/>
            <a:ext cx="1872535" cy="1537477"/>
          </a:xfrm>
          <a:prstGeom prst="rect">
            <a:avLst/>
          </a:prstGeom>
          <a:noFill/>
          <a:ln>
            <a:noFill/>
          </a:ln>
        </p:spPr>
      </p:pic>
      <p:sp>
        <p:nvSpPr>
          <p:cNvPr id="34" name="Shape 34"/>
          <p:cNvSpPr/>
          <p:nvPr/>
        </p:nvSpPr>
        <p:spPr>
          <a:xfrm>
            <a:off x="0" y="6354803"/>
            <a:ext cx="12192000" cy="512064"/>
          </a:xfrm>
          <a:prstGeom prst="rect">
            <a:avLst/>
          </a:prstGeom>
          <a:gradFill>
            <a:gsLst>
              <a:gs pos="0">
                <a:schemeClr val="dk2"/>
              </a:gs>
              <a:gs pos="50000">
                <a:schemeClr val="accent2"/>
              </a:gs>
              <a:gs pos="100000">
                <a:schemeClr val="accent2"/>
              </a:gs>
            </a:gsLst>
            <a:lin ang="0" scaled="0"/>
          </a:gradFill>
          <a:ln>
            <a:noFill/>
          </a:ln>
        </p:spPr>
        <p:txBody>
          <a:bodyPr wrap="square" lIns="91425" tIns="45700" rIns="91425" bIns="45700" anchor="ctr" anchorCtr="0">
            <a:noAutofit/>
          </a:bodyPr>
          <a:lstStyle/>
          <a:p>
            <a:pPr marL="0" marR="0" lvl="0" indent="0" algn="ctr" rtl="0">
              <a:spcBef>
                <a:spcPts val="0"/>
              </a:spcBef>
              <a:buNone/>
            </a:pPr>
            <a:endParaRPr sz="2400">
              <a:solidFill>
                <a:srgbClr val="FFFFFF"/>
              </a:solidFill>
              <a:latin typeface="Arial"/>
              <a:ea typeface="Arial"/>
              <a:cs typeface="Arial"/>
              <a:sym typeface="Arial"/>
            </a:endParaRPr>
          </a:p>
        </p:txBody>
      </p:sp>
      <p:sp>
        <p:nvSpPr>
          <p:cNvPr id="35" name="Shape 35"/>
          <p:cNvSpPr txBox="1">
            <a:spLocks noGrp="1"/>
          </p:cNvSpPr>
          <p:nvPr>
            <p:ph type="ftr" idx="11"/>
          </p:nvPr>
        </p:nvSpPr>
        <p:spPr>
          <a:xfrm>
            <a:off x="4165600" y="6501641"/>
            <a:ext cx="3860800" cy="33443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067">
                <a:solidFill>
                  <a:schemeClr val="lt1"/>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658601" y="6417962"/>
            <a:ext cx="349335" cy="329447"/>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pic>
        <p:nvPicPr>
          <p:cNvPr id="37" name="Shape 37" descr="StackedISWhite.png"/>
          <p:cNvPicPr preferRelativeResize="0"/>
          <p:nvPr/>
        </p:nvPicPr>
        <p:blipFill rotWithShape="1">
          <a:blip r:embed="rId3">
            <a:alphaModFix/>
          </a:blip>
          <a:srcRect/>
          <a:stretch/>
        </p:blipFill>
        <p:spPr>
          <a:xfrm>
            <a:off x="11059167" y="6407851"/>
            <a:ext cx="417976" cy="394030"/>
          </a:xfrm>
          <a:prstGeom prst="rect">
            <a:avLst/>
          </a:prstGeom>
          <a:noFill/>
          <a:ln>
            <a:noFill/>
          </a:ln>
        </p:spPr>
      </p:pic>
      <p:cxnSp>
        <p:nvCxnSpPr>
          <p:cNvPr id="38" name="Shape 38"/>
          <p:cNvCxnSpPr/>
          <p:nvPr/>
        </p:nvCxnSpPr>
        <p:spPr>
          <a:xfrm rot="5400000">
            <a:off x="11451167" y="6608236"/>
            <a:ext cx="381004" cy="1"/>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wo Content with Image">
    <p:spTree>
      <p:nvGrpSpPr>
        <p:cNvPr id="1" name="Shape 39"/>
        <p:cNvGrpSpPr/>
        <p:nvPr/>
      </p:nvGrpSpPr>
      <p:grpSpPr>
        <a:xfrm>
          <a:off x="0" y="0"/>
          <a:ext cx="0" cy="0"/>
          <a:chOff x="0" y="0"/>
          <a:chExt cx="0" cy="0"/>
        </a:xfrm>
      </p:grpSpPr>
      <p:sp>
        <p:nvSpPr>
          <p:cNvPr id="40" name="Shape 40"/>
          <p:cNvSpPr txBox="1">
            <a:spLocks noGrp="1"/>
          </p:cNvSpPr>
          <p:nvPr>
            <p:ph type="ftr" idx="11"/>
          </p:nvPr>
        </p:nvSpPr>
        <p:spPr>
          <a:xfrm>
            <a:off x="4165600" y="6501641"/>
            <a:ext cx="3860800" cy="33443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067">
                <a:solidFill>
                  <a:schemeClr val="lt1"/>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sldNum" idx="12"/>
          </p:nvPr>
        </p:nvSpPr>
        <p:spPr>
          <a:xfrm>
            <a:off x="11658601" y="6417962"/>
            <a:ext cx="349335" cy="329447"/>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
        <p:nvSpPr>
          <p:cNvPr id="42" name="Shape 42"/>
          <p:cNvSpPr txBox="1">
            <a:spLocks noGrp="1"/>
          </p:cNvSpPr>
          <p:nvPr>
            <p:ph type="body" idx="1"/>
          </p:nvPr>
        </p:nvSpPr>
        <p:spPr>
          <a:xfrm>
            <a:off x="607485" y="1604433"/>
            <a:ext cx="5342468" cy="4567767"/>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rgbClr val="003C71"/>
              </a:buClr>
              <a:buSzPts val="2133"/>
              <a:buFont typeface="Noto Sans Symbols"/>
              <a:buChar char="▪"/>
              <a:defRPr sz="2133" b="0" i="0" u="none" strike="noStrike" cap="none">
                <a:solidFill>
                  <a:srgbClr val="003C71"/>
                </a:solidFill>
                <a:latin typeface="Arial"/>
                <a:ea typeface="Arial"/>
                <a:cs typeface="Arial"/>
                <a:sym typeface="Arial"/>
              </a:defRPr>
            </a:lvl2pPr>
            <a:lvl3pPr marL="761981" marR="0" lvl="2" indent="-198926" algn="l" rtl="0">
              <a:spcBef>
                <a:spcPts val="1067"/>
              </a:spcBef>
              <a:buClr>
                <a:srgbClr val="003C71"/>
              </a:buClr>
              <a:buSzPts val="1867"/>
              <a:buFont typeface="Arial"/>
              <a:buChar char="–"/>
              <a:defRPr sz="1867" b="0" i="0" u="none" strike="noStrike" cap="none">
                <a:solidFill>
                  <a:srgbClr val="003C71"/>
                </a:solidFill>
                <a:latin typeface="Arial"/>
                <a:ea typeface="Arial"/>
                <a:cs typeface="Arial"/>
                <a:sym typeface="Arial"/>
              </a:defRPr>
            </a:lvl3pPr>
            <a:lvl4pPr marL="1293252" marR="0" lvl="3" indent="-213751" algn="l" rtl="0">
              <a:spcBef>
                <a:spcPts val="320"/>
              </a:spcBef>
              <a:buClr>
                <a:srgbClr val="003C71"/>
              </a:buClr>
              <a:buSzPts val="1600"/>
              <a:buFont typeface="Arial"/>
              <a:buChar char="–"/>
              <a:defRPr sz="1600" b="0" i="0" u="none" strike="noStrike" cap="none">
                <a:solidFill>
                  <a:srgbClr val="003C71"/>
                </a:solidFill>
                <a:latin typeface="Arial"/>
                <a:ea typeface="Arial"/>
                <a:cs typeface="Arial"/>
                <a:sym typeface="Arial"/>
              </a:defRPr>
            </a:lvl4pPr>
            <a:lvl5pPr marL="1758907" marR="0" lvl="4" indent="-209506" algn="l" rtl="0">
              <a:spcBef>
                <a:spcPts val="320"/>
              </a:spcBef>
              <a:buClr>
                <a:srgbClr val="003C71"/>
              </a:buClr>
              <a:buSzPts val="1600"/>
              <a:buFont typeface="Arial"/>
              <a:buChar char="–"/>
              <a:defRPr sz="1600" b="0" i="0" u="none" strike="noStrike" cap="none">
                <a:solidFill>
                  <a:srgbClr val="003C71"/>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title"/>
          </p:nvPr>
        </p:nvSpPr>
        <p:spPr>
          <a:xfrm>
            <a:off x="607484" y="411797"/>
            <a:ext cx="10972800" cy="1158240"/>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rgbClr val="003C71"/>
              </a:buClr>
              <a:buSzPts val="3733"/>
              <a:buFont typeface="Arial"/>
              <a:buNone/>
              <a:defRPr sz="3733" b="0" i="0" u="none" strike="noStrike" cap="none">
                <a:solidFill>
                  <a:srgbClr val="003C7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44" name="Shape 44"/>
          <p:cNvSpPr>
            <a:spLocks noGrp="1"/>
          </p:cNvSpPr>
          <p:nvPr>
            <p:ph type="pic" idx="2"/>
          </p:nvPr>
        </p:nvSpPr>
        <p:spPr>
          <a:xfrm>
            <a:off x="6441018" y="1257907"/>
            <a:ext cx="4241497" cy="2227933"/>
          </a:xfrm>
          <a:prstGeom prst="rect">
            <a:avLst/>
          </a:prstGeom>
          <a:solidFill>
            <a:srgbClr val="CFD5D8"/>
          </a:solid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rgbClr val="003C71"/>
              </a:buClr>
              <a:buSzPts val="2133"/>
              <a:buFont typeface="Noto Sans Symbols"/>
              <a:buChar char="▪"/>
              <a:defRPr sz="2133" b="0" i="0" u="none" strike="noStrike" cap="none">
                <a:solidFill>
                  <a:srgbClr val="003C71"/>
                </a:solidFill>
                <a:latin typeface="Arial"/>
                <a:ea typeface="Arial"/>
                <a:cs typeface="Arial"/>
                <a:sym typeface="Arial"/>
              </a:defRPr>
            </a:lvl2pPr>
            <a:lvl3pPr marL="761981" marR="0" lvl="2" indent="-182035" algn="l" rtl="0">
              <a:spcBef>
                <a:spcPts val="1067"/>
              </a:spcBef>
              <a:buClr>
                <a:srgbClr val="003C71"/>
              </a:buClr>
              <a:buSzPts val="2133"/>
              <a:buFont typeface="Arial"/>
              <a:buChar char="–"/>
              <a:defRPr sz="2133" b="0" i="0" u="none" strike="noStrike" cap="none">
                <a:solidFill>
                  <a:srgbClr val="003C71"/>
                </a:solidFill>
                <a:latin typeface="Arial"/>
                <a:ea typeface="Arial"/>
                <a:cs typeface="Arial"/>
                <a:sym typeface="Arial"/>
              </a:defRPr>
            </a:lvl3pPr>
            <a:lvl4pPr marL="1293252" marR="0" lvl="3" indent="-196797" algn="l" rtl="0">
              <a:spcBef>
                <a:spcPts val="373"/>
              </a:spcBef>
              <a:buClr>
                <a:srgbClr val="003C71"/>
              </a:buClr>
              <a:buSzPts val="1867"/>
              <a:buFont typeface="Arial"/>
              <a:buChar char="–"/>
              <a:defRPr sz="1867" b="0" i="0" u="none" strike="noStrike" cap="none">
                <a:solidFill>
                  <a:srgbClr val="003C71"/>
                </a:solidFill>
                <a:latin typeface="Arial"/>
                <a:ea typeface="Arial"/>
                <a:cs typeface="Arial"/>
                <a:sym typeface="Arial"/>
              </a:defRPr>
            </a:lvl4pPr>
            <a:lvl5pPr marL="1758907" marR="0" lvl="4" indent="-192552" algn="l" rtl="0">
              <a:spcBef>
                <a:spcPts val="373"/>
              </a:spcBef>
              <a:buClr>
                <a:srgbClr val="003C71"/>
              </a:buClr>
              <a:buSzPts val="1867"/>
              <a:buFont typeface="Arial"/>
              <a:buChar char="–"/>
              <a:defRPr sz="1867" b="0" i="0" u="none" strike="noStrike" cap="none">
                <a:solidFill>
                  <a:srgbClr val="003C71"/>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 name="Shape 45"/>
          <p:cNvSpPr>
            <a:spLocks noGrp="1"/>
          </p:cNvSpPr>
          <p:nvPr>
            <p:ph type="pic" idx="3"/>
          </p:nvPr>
        </p:nvSpPr>
        <p:spPr>
          <a:xfrm>
            <a:off x="6441018" y="3791863"/>
            <a:ext cx="4241497" cy="2227933"/>
          </a:xfrm>
          <a:prstGeom prst="rect">
            <a:avLst/>
          </a:prstGeom>
          <a:solidFill>
            <a:srgbClr val="CFD5D8"/>
          </a:solid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rgbClr val="003C71"/>
              </a:buClr>
              <a:buSzPts val="2133"/>
              <a:buFont typeface="Noto Sans Symbols"/>
              <a:buChar char="▪"/>
              <a:defRPr sz="2133" b="0" i="0" u="none" strike="noStrike" cap="none">
                <a:solidFill>
                  <a:srgbClr val="003C71"/>
                </a:solidFill>
                <a:latin typeface="Arial"/>
                <a:ea typeface="Arial"/>
                <a:cs typeface="Arial"/>
                <a:sym typeface="Arial"/>
              </a:defRPr>
            </a:lvl2pPr>
            <a:lvl3pPr marL="761981" marR="0" lvl="2" indent="-182035" algn="l" rtl="0">
              <a:spcBef>
                <a:spcPts val="1067"/>
              </a:spcBef>
              <a:buClr>
                <a:srgbClr val="003C71"/>
              </a:buClr>
              <a:buSzPts val="2133"/>
              <a:buFont typeface="Arial"/>
              <a:buChar char="–"/>
              <a:defRPr sz="2133" b="0" i="0" u="none" strike="noStrike" cap="none">
                <a:solidFill>
                  <a:srgbClr val="003C71"/>
                </a:solidFill>
                <a:latin typeface="Arial"/>
                <a:ea typeface="Arial"/>
                <a:cs typeface="Arial"/>
                <a:sym typeface="Arial"/>
              </a:defRPr>
            </a:lvl3pPr>
            <a:lvl4pPr marL="1293252" marR="0" lvl="3" indent="-196797" algn="l" rtl="0">
              <a:spcBef>
                <a:spcPts val="373"/>
              </a:spcBef>
              <a:buClr>
                <a:srgbClr val="003C71"/>
              </a:buClr>
              <a:buSzPts val="1867"/>
              <a:buFont typeface="Arial"/>
              <a:buChar char="–"/>
              <a:defRPr sz="1867" b="0" i="0" u="none" strike="noStrike" cap="none">
                <a:solidFill>
                  <a:srgbClr val="003C71"/>
                </a:solidFill>
                <a:latin typeface="Arial"/>
                <a:ea typeface="Arial"/>
                <a:cs typeface="Arial"/>
                <a:sym typeface="Arial"/>
              </a:defRPr>
            </a:lvl4pPr>
            <a:lvl5pPr marL="1758907" marR="0" lvl="4" indent="-192552" algn="l" rtl="0">
              <a:spcBef>
                <a:spcPts val="373"/>
              </a:spcBef>
              <a:buClr>
                <a:srgbClr val="003C71"/>
              </a:buClr>
              <a:buSzPts val="1867"/>
              <a:buFont typeface="Arial"/>
              <a:buChar char="–"/>
              <a:defRPr sz="1867" b="0" i="0" u="none" strike="noStrike" cap="none">
                <a:solidFill>
                  <a:srgbClr val="003C71"/>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wo Content">
    <p:spTree>
      <p:nvGrpSpPr>
        <p:cNvPr id="1" name="Shape 46"/>
        <p:cNvGrpSpPr/>
        <p:nvPr/>
      </p:nvGrpSpPr>
      <p:grpSpPr>
        <a:xfrm>
          <a:off x="0" y="0"/>
          <a:ext cx="0" cy="0"/>
          <a:chOff x="0" y="0"/>
          <a:chExt cx="0" cy="0"/>
        </a:xfrm>
      </p:grpSpPr>
      <p:sp>
        <p:nvSpPr>
          <p:cNvPr id="47" name="Shape 47"/>
          <p:cNvSpPr txBox="1">
            <a:spLocks noGrp="1"/>
          </p:cNvSpPr>
          <p:nvPr>
            <p:ph type="ftr" idx="11"/>
          </p:nvPr>
        </p:nvSpPr>
        <p:spPr>
          <a:xfrm>
            <a:off x="4165600" y="6501641"/>
            <a:ext cx="3860800" cy="33443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067">
                <a:solidFill>
                  <a:schemeClr val="lt1"/>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sldNum" idx="12"/>
          </p:nvPr>
        </p:nvSpPr>
        <p:spPr>
          <a:xfrm>
            <a:off x="11658601" y="6417962"/>
            <a:ext cx="349335" cy="329447"/>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
        <p:nvSpPr>
          <p:cNvPr id="49" name="Shape 49"/>
          <p:cNvSpPr txBox="1">
            <a:spLocks noGrp="1"/>
          </p:cNvSpPr>
          <p:nvPr>
            <p:ph type="body" idx="1"/>
          </p:nvPr>
        </p:nvSpPr>
        <p:spPr>
          <a:xfrm>
            <a:off x="607485" y="1604433"/>
            <a:ext cx="5342468" cy="4567767"/>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rgbClr val="003C71"/>
              </a:buClr>
              <a:buSzPts val="2133"/>
              <a:buFont typeface="Noto Sans Symbols"/>
              <a:buChar char="▪"/>
              <a:defRPr sz="2133" b="0" i="0" u="none" strike="noStrike" cap="none">
                <a:solidFill>
                  <a:srgbClr val="003C71"/>
                </a:solidFill>
                <a:latin typeface="Arial"/>
                <a:ea typeface="Arial"/>
                <a:cs typeface="Arial"/>
                <a:sym typeface="Arial"/>
              </a:defRPr>
            </a:lvl2pPr>
            <a:lvl3pPr marL="761981" marR="0" lvl="2" indent="-198926" algn="l" rtl="0">
              <a:spcBef>
                <a:spcPts val="1067"/>
              </a:spcBef>
              <a:buClr>
                <a:srgbClr val="003C71"/>
              </a:buClr>
              <a:buSzPts val="1867"/>
              <a:buFont typeface="Arial"/>
              <a:buChar char="–"/>
              <a:defRPr sz="1867" b="0" i="0" u="none" strike="noStrike" cap="none">
                <a:solidFill>
                  <a:srgbClr val="003C71"/>
                </a:solidFill>
                <a:latin typeface="Arial"/>
                <a:ea typeface="Arial"/>
                <a:cs typeface="Arial"/>
                <a:sym typeface="Arial"/>
              </a:defRPr>
            </a:lvl3pPr>
            <a:lvl4pPr marL="1293252" marR="0" lvl="3" indent="-213751" algn="l" rtl="0">
              <a:spcBef>
                <a:spcPts val="320"/>
              </a:spcBef>
              <a:buClr>
                <a:srgbClr val="003C71"/>
              </a:buClr>
              <a:buSzPts val="1600"/>
              <a:buFont typeface="Arial"/>
              <a:buChar char="–"/>
              <a:defRPr sz="1600" b="0" i="0" u="none" strike="noStrike" cap="none">
                <a:solidFill>
                  <a:srgbClr val="003C71"/>
                </a:solidFill>
                <a:latin typeface="Arial"/>
                <a:ea typeface="Arial"/>
                <a:cs typeface="Arial"/>
                <a:sym typeface="Arial"/>
              </a:defRPr>
            </a:lvl4pPr>
            <a:lvl5pPr marL="1758907" marR="0" lvl="4" indent="-209506" algn="l" rtl="0">
              <a:spcBef>
                <a:spcPts val="320"/>
              </a:spcBef>
              <a:buClr>
                <a:srgbClr val="003C71"/>
              </a:buClr>
              <a:buSzPts val="1600"/>
              <a:buFont typeface="Arial"/>
              <a:buChar char="–"/>
              <a:defRPr sz="1600" b="0" i="0" u="none" strike="noStrike" cap="none">
                <a:solidFill>
                  <a:srgbClr val="003C71"/>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body" idx="2"/>
          </p:nvPr>
        </p:nvSpPr>
        <p:spPr>
          <a:xfrm>
            <a:off x="6237817" y="1604433"/>
            <a:ext cx="5340352" cy="4567767"/>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rgbClr val="003C71"/>
              </a:buClr>
              <a:buSzPts val="2133"/>
              <a:buFont typeface="Noto Sans Symbols"/>
              <a:buChar char="▪"/>
              <a:defRPr sz="2133" b="0" i="0" u="none" strike="noStrike" cap="none">
                <a:solidFill>
                  <a:srgbClr val="003C71"/>
                </a:solidFill>
                <a:latin typeface="Arial"/>
                <a:ea typeface="Arial"/>
                <a:cs typeface="Arial"/>
                <a:sym typeface="Arial"/>
              </a:defRPr>
            </a:lvl2pPr>
            <a:lvl3pPr marL="761981" marR="0" lvl="2" indent="-198926" algn="l" rtl="0">
              <a:spcBef>
                <a:spcPts val="1067"/>
              </a:spcBef>
              <a:buClr>
                <a:srgbClr val="003C71"/>
              </a:buClr>
              <a:buSzPts val="1867"/>
              <a:buFont typeface="Arial"/>
              <a:buChar char="–"/>
              <a:defRPr sz="1867" b="0" i="0" u="none" strike="noStrike" cap="none">
                <a:solidFill>
                  <a:srgbClr val="003C71"/>
                </a:solidFill>
                <a:latin typeface="Arial"/>
                <a:ea typeface="Arial"/>
                <a:cs typeface="Arial"/>
                <a:sym typeface="Arial"/>
              </a:defRPr>
            </a:lvl3pPr>
            <a:lvl4pPr marL="1293252" marR="0" lvl="3" indent="-213751" algn="l" rtl="0">
              <a:spcBef>
                <a:spcPts val="320"/>
              </a:spcBef>
              <a:buClr>
                <a:srgbClr val="003C71"/>
              </a:buClr>
              <a:buSzPts val="1600"/>
              <a:buFont typeface="Arial"/>
              <a:buChar char="–"/>
              <a:defRPr sz="1600" b="0" i="0" u="none" strike="noStrike" cap="none">
                <a:solidFill>
                  <a:srgbClr val="003C71"/>
                </a:solidFill>
                <a:latin typeface="Arial"/>
                <a:ea typeface="Arial"/>
                <a:cs typeface="Arial"/>
                <a:sym typeface="Arial"/>
              </a:defRPr>
            </a:lvl4pPr>
            <a:lvl5pPr marL="1758907" marR="0" lvl="4" indent="-209506" algn="l" rtl="0">
              <a:spcBef>
                <a:spcPts val="320"/>
              </a:spcBef>
              <a:buClr>
                <a:srgbClr val="003C71"/>
              </a:buClr>
              <a:buSzPts val="1600"/>
              <a:buFont typeface="Arial"/>
              <a:buChar char="–"/>
              <a:defRPr sz="1600" b="0" i="0" u="none" strike="noStrike" cap="none">
                <a:solidFill>
                  <a:srgbClr val="003C71"/>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title"/>
          </p:nvPr>
        </p:nvSpPr>
        <p:spPr>
          <a:xfrm>
            <a:off x="607484" y="411797"/>
            <a:ext cx="10972800" cy="1158240"/>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rgbClr val="003C71"/>
              </a:buClr>
              <a:buSzPts val="3733"/>
              <a:buFont typeface="Arial"/>
              <a:buNone/>
              <a:defRPr sz="3733" b="0" i="0" u="none" strike="noStrike" cap="none">
                <a:solidFill>
                  <a:srgbClr val="003C7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Quote with Attribute">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07485" y="1604434"/>
            <a:ext cx="10970684" cy="4567767"/>
          </a:xfrm>
          <a:prstGeom prst="rect">
            <a:avLst/>
          </a:prstGeom>
          <a:noFill/>
          <a:ln>
            <a:noFill/>
          </a:ln>
        </p:spPr>
        <p:txBody>
          <a:bodyPr wrap="square" lIns="91425" tIns="91425" rIns="91425" bIns="91425" anchor="ctr" anchorCtr="0"/>
          <a:lstStyle>
            <a:lvl1pPr marL="253994" marR="0" lvl="0" indent="-253994" algn="l" rtl="0">
              <a:spcBef>
                <a:spcPts val="1600"/>
              </a:spcBef>
              <a:spcAft>
                <a:spcPts val="0"/>
              </a:spcAft>
              <a:buClr>
                <a:schemeClr val="accent2"/>
              </a:buClr>
              <a:buSzPts val="4800"/>
              <a:buFont typeface="Noto Sans Symbols"/>
              <a:buNone/>
              <a:defRPr sz="4800" b="1" i="0" u="none" strike="noStrike" cap="none">
                <a:solidFill>
                  <a:schemeClr val="accent2"/>
                </a:solidFill>
                <a:latin typeface="Arial"/>
                <a:ea typeface="Arial"/>
                <a:cs typeface="Arial"/>
                <a:sym typeface="Arial"/>
              </a:defRPr>
            </a:lvl1pPr>
            <a:lvl2pPr marL="556670" marR="0" lvl="1" indent="-201070" algn="l" rtl="0">
              <a:spcBef>
                <a:spcPts val="1600"/>
              </a:spcBef>
              <a:buClr>
                <a:srgbClr val="003C71"/>
              </a:buClr>
              <a:buSzPts val="1600"/>
              <a:buFont typeface="Merriweather Sans"/>
              <a:buChar char="−"/>
              <a:defRPr sz="1600" b="0" i="0" u="none" strike="noStrike" cap="none">
                <a:solidFill>
                  <a:srgbClr val="003C71"/>
                </a:solidFill>
                <a:latin typeface="Arial"/>
                <a:ea typeface="Arial"/>
                <a:cs typeface="Arial"/>
                <a:sym typeface="Arial"/>
              </a:defRPr>
            </a:lvl2pPr>
            <a:lvl3pPr marL="914377" marR="0" lvl="2" indent="-215877" algn="l" rtl="0">
              <a:spcBef>
                <a:spcPts val="1067"/>
              </a:spcBef>
              <a:buClr>
                <a:srgbClr val="003C71"/>
              </a:buClr>
              <a:buSzPts val="1600"/>
              <a:buFont typeface="Arial"/>
              <a:buChar char="–"/>
              <a:defRPr sz="1600" b="0" i="0" u="none" strike="noStrike" cap="none">
                <a:solidFill>
                  <a:srgbClr val="003C71"/>
                </a:solidFill>
                <a:latin typeface="Arial"/>
                <a:ea typeface="Arial"/>
                <a:cs typeface="Arial"/>
                <a:sym typeface="Arial"/>
              </a:defRPr>
            </a:lvl3pPr>
            <a:lvl4pPr marL="1293252" marR="0" lvl="3" indent="-222197" algn="l" rtl="0">
              <a:spcBef>
                <a:spcPts val="293"/>
              </a:spcBef>
              <a:buClr>
                <a:srgbClr val="003C71"/>
              </a:buClr>
              <a:buSzPts val="1467"/>
              <a:buFont typeface="Arial"/>
              <a:buChar char="–"/>
              <a:defRPr sz="1467" b="0" i="0" u="none" strike="noStrike" cap="none">
                <a:solidFill>
                  <a:srgbClr val="003C71"/>
                </a:solidFill>
                <a:latin typeface="Arial"/>
                <a:ea typeface="Arial"/>
                <a:cs typeface="Arial"/>
                <a:sym typeface="Arial"/>
              </a:defRPr>
            </a:lvl4pPr>
            <a:lvl5pPr marL="1758907" marR="0" lvl="4" indent="-222206" algn="l" rtl="0">
              <a:spcBef>
                <a:spcPts val="280"/>
              </a:spcBef>
              <a:buClr>
                <a:srgbClr val="003C71"/>
              </a:buClr>
              <a:buSzPts val="1400"/>
              <a:buFont typeface="Arial"/>
              <a:buChar char="–"/>
              <a:defRPr sz="1400" b="0" i="0" u="none" strike="noStrike" cap="none">
                <a:solidFill>
                  <a:srgbClr val="003C71"/>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ftr" idx="11"/>
          </p:nvPr>
        </p:nvSpPr>
        <p:spPr>
          <a:xfrm>
            <a:off x="4165600" y="6501641"/>
            <a:ext cx="3860800" cy="33443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067">
                <a:solidFill>
                  <a:schemeClr val="lt1"/>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11658601" y="6417962"/>
            <a:ext cx="349335" cy="329447"/>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
        <p:nvSpPr>
          <p:cNvPr id="56" name="Shape 56"/>
          <p:cNvSpPr txBox="1">
            <a:spLocks noGrp="1"/>
          </p:cNvSpPr>
          <p:nvPr>
            <p:ph type="title"/>
          </p:nvPr>
        </p:nvSpPr>
        <p:spPr>
          <a:xfrm>
            <a:off x="607484" y="411797"/>
            <a:ext cx="10972800" cy="1158240"/>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rgbClr val="003C71"/>
              </a:buClr>
              <a:buSzPts val="3733"/>
              <a:buFont typeface="Arial"/>
              <a:buNone/>
              <a:defRPr sz="3733" b="0" i="0" u="none" strike="noStrike" cap="none">
                <a:solidFill>
                  <a:srgbClr val="003C7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Full Bleed Image">
    <p:spTree>
      <p:nvGrpSpPr>
        <p:cNvPr id="1" name="Shape 57"/>
        <p:cNvGrpSpPr/>
        <p:nvPr/>
      </p:nvGrpSpPr>
      <p:grpSpPr>
        <a:xfrm>
          <a:off x="0" y="0"/>
          <a:ext cx="0" cy="0"/>
          <a:chOff x="0" y="0"/>
          <a:chExt cx="0" cy="0"/>
        </a:xfrm>
      </p:grpSpPr>
      <p:sp>
        <p:nvSpPr>
          <p:cNvPr id="58" name="Shape 58"/>
          <p:cNvSpPr>
            <a:spLocks noGrp="1"/>
          </p:cNvSpPr>
          <p:nvPr>
            <p:ph type="pic" idx="2"/>
          </p:nvPr>
        </p:nvSpPr>
        <p:spPr>
          <a:xfrm>
            <a:off x="0" y="0"/>
            <a:ext cx="12192000" cy="6350445"/>
          </a:xfrm>
          <a:prstGeom prst="rect">
            <a:avLst/>
          </a:prstGeom>
          <a:solidFill>
            <a:srgbClr val="CFD5D8"/>
          </a:solidFill>
          <a:ln>
            <a:noFill/>
          </a:ln>
        </p:spPr>
        <p:txBody>
          <a:bodyPr wrap="square" lIns="91425" tIns="91425" rIns="91425" bIns="91425" anchor="t" anchorCtr="0"/>
          <a:lstStyle>
            <a:lvl1pPr marL="0" marR="0" lvl="0" indent="0" algn="l" rtl="0">
              <a:lnSpc>
                <a:spcPct val="100000"/>
              </a:lnSpc>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rgbClr val="003C71"/>
              </a:buClr>
              <a:buSzPts val="2133"/>
              <a:buFont typeface="Noto Sans Symbols"/>
              <a:buChar char="▪"/>
              <a:defRPr sz="2133" b="0" i="0" u="none" strike="noStrike" cap="none">
                <a:solidFill>
                  <a:srgbClr val="003C71"/>
                </a:solidFill>
                <a:latin typeface="Arial"/>
                <a:ea typeface="Arial"/>
                <a:cs typeface="Arial"/>
                <a:sym typeface="Arial"/>
              </a:defRPr>
            </a:lvl2pPr>
            <a:lvl3pPr marL="761981" marR="0" lvl="2" indent="-182035" algn="l" rtl="0">
              <a:spcBef>
                <a:spcPts val="1067"/>
              </a:spcBef>
              <a:buClr>
                <a:srgbClr val="003C71"/>
              </a:buClr>
              <a:buSzPts val="2133"/>
              <a:buFont typeface="Arial"/>
              <a:buChar char="–"/>
              <a:defRPr sz="2133" b="0" i="0" u="none" strike="noStrike" cap="none">
                <a:solidFill>
                  <a:srgbClr val="003C71"/>
                </a:solidFill>
                <a:latin typeface="Arial"/>
                <a:ea typeface="Arial"/>
                <a:cs typeface="Arial"/>
                <a:sym typeface="Arial"/>
              </a:defRPr>
            </a:lvl3pPr>
            <a:lvl4pPr marL="1293252" marR="0" lvl="3" indent="-196797" algn="l" rtl="0">
              <a:spcBef>
                <a:spcPts val="373"/>
              </a:spcBef>
              <a:buClr>
                <a:srgbClr val="003C71"/>
              </a:buClr>
              <a:buSzPts val="1867"/>
              <a:buFont typeface="Arial"/>
              <a:buChar char="–"/>
              <a:defRPr sz="1867" b="0" i="0" u="none" strike="noStrike" cap="none">
                <a:solidFill>
                  <a:srgbClr val="003C71"/>
                </a:solidFill>
                <a:latin typeface="Arial"/>
                <a:ea typeface="Arial"/>
                <a:cs typeface="Arial"/>
                <a:sym typeface="Arial"/>
              </a:defRPr>
            </a:lvl4pPr>
            <a:lvl5pPr marL="1758907" marR="0" lvl="4" indent="-192552" algn="l" rtl="0">
              <a:spcBef>
                <a:spcPts val="373"/>
              </a:spcBef>
              <a:buClr>
                <a:srgbClr val="003C71"/>
              </a:buClr>
              <a:buSzPts val="1867"/>
              <a:buFont typeface="Arial"/>
              <a:buChar char="–"/>
              <a:defRPr sz="1867" b="0" i="0" u="none" strike="noStrike" cap="none">
                <a:solidFill>
                  <a:srgbClr val="003C71"/>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sldNum" idx="12"/>
          </p:nvPr>
        </p:nvSpPr>
        <p:spPr>
          <a:xfrm>
            <a:off x="11623624" y="6394031"/>
            <a:ext cx="384312"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
        <p:nvSpPr>
          <p:cNvPr id="60" name="Shape 60"/>
          <p:cNvSpPr txBox="1">
            <a:spLocks noGrp="1"/>
          </p:cNvSpPr>
          <p:nvPr>
            <p:ph type="title"/>
          </p:nvPr>
        </p:nvSpPr>
        <p:spPr>
          <a:xfrm>
            <a:off x="607484" y="411797"/>
            <a:ext cx="10972800" cy="1158240"/>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rgbClr val="003C71"/>
              </a:buClr>
              <a:buSzPts val="3733"/>
              <a:buFont typeface="Arial"/>
              <a:buNone/>
              <a:defRPr sz="3733" b="0" i="0" u="none" strike="noStrike" cap="none">
                <a:solidFill>
                  <a:srgbClr val="003C7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61" name="Shape 61"/>
          <p:cNvSpPr txBox="1">
            <a:spLocks noGrp="1"/>
          </p:cNvSpPr>
          <p:nvPr>
            <p:ph type="ftr" idx="11"/>
          </p:nvPr>
        </p:nvSpPr>
        <p:spPr>
          <a:xfrm>
            <a:off x="4165600" y="6501641"/>
            <a:ext cx="3860800" cy="33443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067">
                <a:solidFill>
                  <a:schemeClr val="lt1"/>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ext and Bottom Half Image">
    <p:spTree>
      <p:nvGrpSpPr>
        <p:cNvPr id="1" name="Shape 62"/>
        <p:cNvGrpSpPr/>
        <p:nvPr/>
      </p:nvGrpSpPr>
      <p:grpSpPr>
        <a:xfrm>
          <a:off x="0" y="0"/>
          <a:ext cx="0" cy="0"/>
          <a:chOff x="0" y="0"/>
          <a:chExt cx="0" cy="0"/>
        </a:xfrm>
      </p:grpSpPr>
      <p:sp>
        <p:nvSpPr>
          <p:cNvPr id="63" name="Shape 63"/>
          <p:cNvSpPr>
            <a:spLocks noGrp="1"/>
          </p:cNvSpPr>
          <p:nvPr>
            <p:ph type="pic" idx="2"/>
          </p:nvPr>
        </p:nvSpPr>
        <p:spPr>
          <a:xfrm>
            <a:off x="0" y="3432175"/>
            <a:ext cx="12192000" cy="2918271"/>
          </a:xfrm>
          <a:prstGeom prst="rect">
            <a:avLst/>
          </a:prstGeom>
          <a:solidFill>
            <a:srgbClr val="CFD5D8"/>
          </a:solidFill>
          <a:ln>
            <a:noFill/>
          </a:ln>
        </p:spPr>
        <p:txBody>
          <a:bodyPr wrap="square" lIns="91425" tIns="91425" rIns="91425" bIns="91425" anchor="t" anchorCtr="0"/>
          <a:lstStyle>
            <a:lvl1pPr marL="0" marR="0" lvl="0" indent="0" algn="l" rtl="0">
              <a:lnSpc>
                <a:spcPct val="100000"/>
              </a:lnSpc>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rgbClr val="003C71"/>
              </a:buClr>
              <a:buSzPts val="2133"/>
              <a:buFont typeface="Noto Sans Symbols"/>
              <a:buChar char="▪"/>
              <a:defRPr sz="2133" b="0" i="0" u="none" strike="noStrike" cap="none">
                <a:solidFill>
                  <a:srgbClr val="003C71"/>
                </a:solidFill>
                <a:latin typeface="Arial"/>
                <a:ea typeface="Arial"/>
                <a:cs typeface="Arial"/>
                <a:sym typeface="Arial"/>
              </a:defRPr>
            </a:lvl2pPr>
            <a:lvl3pPr marL="761981" marR="0" lvl="2" indent="-182035" algn="l" rtl="0">
              <a:spcBef>
                <a:spcPts val="1067"/>
              </a:spcBef>
              <a:buClr>
                <a:srgbClr val="003C71"/>
              </a:buClr>
              <a:buSzPts val="2133"/>
              <a:buFont typeface="Arial"/>
              <a:buChar char="–"/>
              <a:defRPr sz="2133" b="0" i="0" u="none" strike="noStrike" cap="none">
                <a:solidFill>
                  <a:srgbClr val="003C71"/>
                </a:solidFill>
                <a:latin typeface="Arial"/>
                <a:ea typeface="Arial"/>
                <a:cs typeface="Arial"/>
                <a:sym typeface="Arial"/>
              </a:defRPr>
            </a:lvl3pPr>
            <a:lvl4pPr marL="1293252" marR="0" lvl="3" indent="-196797" algn="l" rtl="0">
              <a:spcBef>
                <a:spcPts val="373"/>
              </a:spcBef>
              <a:buClr>
                <a:srgbClr val="003C71"/>
              </a:buClr>
              <a:buSzPts val="1867"/>
              <a:buFont typeface="Arial"/>
              <a:buChar char="–"/>
              <a:defRPr sz="1867" b="0" i="0" u="none" strike="noStrike" cap="none">
                <a:solidFill>
                  <a:srgbClr val="003C71"/>
                </a:solidFill>
                <a:latin typeface="Arial"/>
                <a:ea typeface="Arial"/>
                <a:cs typeface="Arial"/>
                <a:sym typeface="Arial"/>
              </a:defRPr>
            </a:lvl4pPr>
            <a:lvl5pPr marL="1758907" marR="0" lvl="4" indent="-192552" algn="l" rtl="0">
              <a:spcBef>
                <a:spcPts val="373"/>
              </a:spcBef>
              <a:buClr>
                <a:srgbClr val="003C71"/>
              </a:buClr>
              <a:buSzPts val="1867"/>
              <a:buFont typeface="Arial"/>
              <a:buChar char="–"/>
              <a:defRPr sz="1867" b="0" i="0" u="none" strike="noStrike" cap="none">
                <a:solidFill>
                  <a:srgbClr val="003C71"/>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sldNum" idx="12"/>
          </p:nvPr>
        </p:nvSpPr>
        <p:spPr>
          <a:xfrm>
            <a:off x="11623624" y="6394031"/>
            <a:ext cx="384312"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
        <p:nvSpPr>
          <p:cNvPr id="65" name="Shape 65"/>
          <p:cNvSpPr txBox="1">
            <a:spLocks noGrp="1"/>
          </p:cNvSpPr>
          <p:nvPr>
            <p:ph type="body" idx="1"/>
          </p:nvPr>
        </p:nvSpPr>
        <p:spPr>
          <a:xfrm>
            <a:off x="607485" y="1604433"/>
            <a:ext cx="5342468" cy="1745720"/>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rgbClr val="003C71"/>
              </a:buClr>
              <a:buSzPts val="2133"/>
              <a:buFont typeface="Noto Sans Symbols"/>
              <a:buChar char="▪"/>
              <a:defRPr sz="2133" b="0" i="0" u="none" strike="noStrike" cap="none">
                <a:solidFill>
                  <a:srgbClr val="003C71"/>
                </a:solidFill>
                <a:latin typeface="Arial"/>
                <a:ea typeface="Arial"/>
                <a:cs typeface="Arial"/>
                <a:sym typeface="Arial"/>
              </a:defRPr>
            </a:lvl2pPr>
            <a:lvl3pPr marL="761981" marR="0" lvl="2" indent="-198926" algn="l" rtl="0">
              <a:spcBef>
                <a:spcPts val="1067"/>
              </a:spcBef>
              <a:buClr>
                <a:srgbClr val="003C71"/>
              </a:buClr>
              <a:buSzPts val="1867"/>
              <a:buFont typeface="Arial"/>
              <a:buChar char="–"/>
              <a:defRPr sz="1867" b="0" i="0" u="none" strike="noStrike" cap="none">
                <a:solidFill>
                  <a:srgbClr val="003C71"/>
                </a:solidFill>
                <a:latin typeface="Arial"/>
                <a:ea typeface="Arial"/>
                <a:cs typeface="Arial"/>
                <a:sym typeface="Arial"/>
              </a:defRPr>
            </a:lvl3pPr>
            <a:lvl4pPr marL="1293252" marR="0" lvl="3" indent="-213751" algn="l" rtl="0">
              <a:spcBef>
                <a:spcPts val="320"/>
              </a:spcBef>
              <a:buClr>
                <a:srgbClr val="003C71"/>
              </a:buClr>
              <a:buSzPts val="1600"/>
              <a:buFont typeface="Arial"/>
              <a:buChar char="–"/>
              <a:defRPr sz="1600" b="0" i="0" u="none" strike="noStrike" cap="none">
                <a:solidFill>
                  <a:srgbClr val="003C71"/>
                </a:solidFill>
                <a:latin typeface="Arial"/>
                <a:ea typeface="Arial"/>
                <a:cs typeface="Arial"/>
                <a:sym typeface="Arial"/>
              </a:defRPr>
            </a:lvl4pPr>
            <a:lvl5pPr marL="1758907" marR="0" lvl="4" indent="-209506" algn="l" rtl="0">
              <a:spcBef>
                <a:spcPts val="320"/>
              </a:spcBef>
              <a:buClr>
                <a:srgbClr val="003C71"/>
              </a:buClr>
              <a:buSzPts val="1600"/>
              <a:buFont typeface="Arial"/>
              <a:buChar char="–"/>
              <a:defRPr sz="1600" b="0" i="0" u="none" strike="noStrike" cap="none">
                <a:solidFill>
                  <a:srgbClr val="003C71"/>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body" idx="3"/>
          </p:nvPr>
        </p:nvSpPr>
        <p:spPr>
          <a:xfrm>
            <a:off x="6237817" y="1604433"/>
            <a:ext cx="5340352" cy="1745720"/>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rgbClr val="003C71"/>
              </a:buClr>
              <a:buSzPts val="2133"/>
              <a:buFont typeface="Noto Sans Symbols"/>
              <a:buChar char="▪"/>
              <a:defRPr sz="2133" b="0" i="0" u="none" strike="noStrike" cap="none">
                <a:solidFill>
                  <a:srgbClr val="003C71"/>
                </a:solidFill>
                <a:latin typeface="Arial"/>
                <a:ea typeface="Arial"/>
                <a:cs typeface="Arial"/>
                <a:sym typeface="Arial"/>
              </a:defRPr>
            </a:lvl2pPr>
            <a:lvl3pPr marL="761981" marR="0" lvl="2" indent="-198926" algn="l" rtl="0">
              <a:spcBef>
                <a:spcPts val="1067"/>
              </a:spcBef>
              <a:buClr>
                <a:srgbClr val="003C71"/>
              </a:buClr>
              <a:buSzPts val="1867"/>
              <a:buFont typeface="Arial"/>
              <a:buChar char="–"/>
              <a:defRPr sz="1867" b="0" i="0" u="none" strike="noStrike" cap="none">
                <a:solidFill>
                  <a:srgbClr val="003C71"/>
                </a:solidFill>
                <a:latin typeface="Arial"/>
                <a:ea typeface="Arial"/>
                <a:cs typeface="Arial"/>
                <a:sym typeface="Arial"/>
              </a:defRPr>
            </a:lvl3pPr>
            <a:lvl4pPr marL="1293252" marR="0" lvl="3" indent="-213751" algn="l" rtl="0">
              <a:spcBef>
                <a:spcPts val="320"/>
              </a:spcBef>
              <a:buClr>
                <a:srgbClr val="003C71"/>
              </a:buClr>
              <a:buSzPts val="1600"/>
              <a:buFont typeface="Arial"/>
              <a:buChar char="–"/>
              <a:defRPr sz="1600" b="0" i="0" u="none" strike="noStrike" cap="none">
                <a:solidFill>
                  <a:srgbClr val="003C71"/>
                </a:solidFill>
                <a:latin typeface="Arial"/>
                <a:ea typeface="Arial"/>
                <a:cs typeface="Arial"/>
                <a:sym typeface="Arial"/>
              </a:defRPr>
            </a:lvl4pPr>
            <a:lvl5pPr marL="1758907" marR="0" lvl="4" indent="-209506" algn="l" rtl="0">
              <a:spcBef>
                <a:spcPts val="320"/>
              </a:spcBef>
              <a:buClr>
                <a:srgbClr val="003C71"/>
              </a:buClr>
              <a:buSzPts val="1600"/>
              <a:buFont typeface="Arial"/>
              <a:buChar char="–"/>
              <a:defRPr sz="1600" b="0" i="0" u="none" strike="noStrike" cap="none">
                <a:solidFill>
                  <a:srgbClr val="003C71"/>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67" name="Shape 67"/>
          <p:cNvSpPr txBox="1"/>
          <p:nvPr/>
        </p:nvSpPr>
        <p:spPr>
          <a:xfrm>
            <a:off x="1345983" y="6634394"/>
            <a:ext cx="184731" cy="2974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333">
              <a:solidFill>
                <a:srgbClr val="003C71"/>
              </a:solidFill>
              <a:latin typeface="Arial"/>
              <a:ea typeface="Arial"/>
              <a:cs typeface="Arial"/>
              <a:sym typeface="Arial"/>
            </a:endParaRPr>
          </a:p>
        </p:txBody>
      </p:sp>
      <p:sp>
        <p:nvSpPr>
          <p:cNvPr id="68" name="Shape 68"/>
          <p:cNvSpPr txBox="1">
            <a:spLocks noGrp="1"/>
          </p:cNvSpPr>
          <p:nvPr>
            <p:ph type="title"/>
          </p:nvPr>
        </p:nvSpPr>
        <p:spPr>
          <a:xfrm>
            <a:off x="607484" y="411797"/>
            <a:ext cx="10972800" cy="1158240"/>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rgbClr val="003C71"/>
              </a:buClr>
              <a:buSzPts val="3733"/>
              <a:buFont typeface="Arial"/>
              <a:buNone/>
              <a:defRPr sz="3733" b="0" i="0" u="none" strike="noStrike" cap="none">
                <a:solidFill>
                  <a:srgbClr val="003C7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69" name="Shape 69"/>
          <p:cNvSpPr txBox="1">
            <a:spLocks noGrp="1"/>
          </p:cNvSpPr>
          <p:nvPr>
            <p:ph type="ftr" idx="11"/>
          </p:nvPr>
        </p:nvSpPr>
        <p:spPr>
          <a:xfrm>
            <a:off x="4165600" y="6501641"/>
            <a:ext cx="3860800" cy="33443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067">
                <a:solidFill>
                  <a:schemeClr val="lt1"/>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20" Type="http://schemas.openxmlformats.org/officeDocument/2006/relationships/slideLayout" Target="../slideLayouts/slideLayout38.xml"/><Relationship Id="rId21" Type="http://schemas.openxmlformats.org/officeDocument/2006/relationships/theme" Target="../theme/theme2.xml"/><Relationship Id="rId22" Type="http://schemas.openxmlformats.org/officeDocument/2006/relationships/image" Target="../media/image5.png"/><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Relationship Id="rId19" Type="http://schemas.openxmlformats.org/officeDocument/2006/relationships/slideLayout" Target="../slideLayouts/slideLayout37.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6354803"/>
            <a:ext cx="12192000" cy="512064"/>
          </a:xfrm>
          <a:prstGeom prst="rect">
            <a:avLst/>
          </a:prstGeom>
          <a:gradFill>
            <a:gsLst>
              <a:gs pos="0">
                <a:schemeClr val="dk2"/>
              </a:gs>
              <a:gs pos="50000">
                <a:schemeClr val="accent2"/>
              </a:gs>
              <a:gs pos="100000">
                <a:schemeClr val="accent2"/>
              </a:gs>
            </a:gsLst>
            <a:lin ang="0" scaled="0"/>
          </a:gradFill>
          <a:ln>
            <a:noFill/>
          </a:ln>
        </p:spPr>
        <p:txBody>
          <a:bodyPr wrap="square" lIns="91425" tIns="45700" rIns="91425" bIns="45700" anchor="ctr" anchorCtr="0">
            <a:noAutofit/>
          </a:bodyPr>
          <a:lstStyle/>
          <a:p>
            <a:pPr marL="0" marR="0" lvl="0" indent="0" algn="ctr" rtl="0">
              <a:spcBef>
                <a:spcPts val="0"/>
              </a:spcBef>
              <a:buNone/>
            </a:pPr>
            <a:endParaRPr sz="2400" b="0" i="0" u="none" strike="noStrike" cap="none">
              <a:solidFill>
                <a:srgbClr val="FFFFFF"/>
              </a:solidFill>
              <a:latin typeface="Arial"/>
              <a:ea typeface="Arial"/>
              <a:cs typeface="Arial"/>
              <a:sym typeface="Arial"/>
            </a:endParaRPr>
          </a:p>
        </p:txBody>
      </p:sp>
      <p:sp>
        <p:nvSpPr>
          <p:cNvPr id="11" name="Shape 11"/>
          <p:cNvSpPr txBox="1">
            <a:spLocks noGrp="1"/>
          </p:cNvSpPr>
          <p:nvPr>
            <p:ph type="title"/>
          </p:nvPr>
        </p:nvSpPr>
        <p:spPr>
          <a:xfrm>
            <a:off x="607484" y="413507"/>
            <a:ext cx="10972800" cy="1158240"/>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rgbClr val="003C71"/>
              </a:buClr>
              <a:buSzPts val="3733"/>
              <a:buFont typeface="Arial"/>
              <a:buNone/>
              <a:defRPr sz="3733" b="0" i="0" u="none" strike="noStrike" cap="none">
                <a:solidFill>
                  <a:srgbClr val="003C7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2" name="Shape 12"/>
          <p:cNvSpPr txBox="1">
            <a:spLocks noGrp="1"/>
          </p:cNvSpPr>
          <p:nvPr>
            <p:ph type="body" idx="1"/>
          </p:nvPr>
        </p:nvSpPr>
        <p:spPr>
          <a:xfrm>
            <a:off x="607484" y="1604434"/>
            <a:ext cx="10970683" cy="4567767"/>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rgbClr val="003C71"/>
              </a:buClr>
              <a:buSzPts val="2133"/>
              <a:buFont typeface="Noto Sans Symbols"/>
              <a:buChar char="▪"/>
              <a:defRPr sz="2133" b="0" i="0" u="none" strike="noStrike" cap="none">
                <a:solidFill>
                  <a:srgbClr val="003C71"/>
                </a:solidFill>
                <a:latin typeface="Arial"/>
                <a:ea typeface="Arial"/>
                <a:cs typeface="Arial"/>
                <a:sym typeface="Arial"/>
              </a:defRPr>
            </a:lvl2pPr>
            <a:lvl3pPr marL="761981" marR="0" lvl="2" indent="-182035" algn="l" rtl="0">
              <a:spcBef>
                <a:spcPts val="1067"/>
              </a:spcBef>
              <a:buClr>
                <a:srgbClr val="003C71"/>
              </a:buClr>
              <a:buSzPts val="2133"/>
              <a:buFont typeface="Arial"/>
              <a:buChar char="–"/>
              <a:defRPr sz="2133" b="0" i="0" u="none" strike="noStrike" cap="none">
                <a:solidFill>
                  <a:srgbClr val="003C71"/>
                </a:solidFill>
                <a:latin typeface="Arial"/>
                <a:ea typeface="Arial"/>
                <a:cs typeface="Arial"/>
                <a:sym typeface="Arial"/>
              </a:defRPr>
            </a:lvl3pPr>
            <a:lvl4pPr marL="1293252" marR="0" lvl="3" indent="-196797" algn="l" rtl="0">
              <a:spcBef>
                <a:spcPts val="373"/>
              </a:spcBef>
              <a:buClr>
                <a:srgbClr val="003C71"/>
              </a:buClr>
              <a:buSzPts val="1867"/>
              <a:buFont typeface="Arial"/>
              <a:buChar char="–"/>
              <a:defRPr sz="1867" b="0" i="0" u="none" strike="noStrike" cap="none">
                <a:solidFill>
                  <a:srgbClr val="003C71"/>
                </a:solidFill>
                <a:latin typeface="Arial"/>
                <a:ea typeface="Arial"/>
                <a:cs typeface="Arial"/>
                <a:sym typeface="Arial"/>
              </a:defRPr>
            </a:lvl4pPr>
            <a:lvl5pPr marL="1758907" marR="0" lvl="4" indent="-192552" algn="l" rtl="0">
              <a:spcBef>
                <a:spcPts val="373"/>
              </a:spcBef>
              <a:buClr>
                <a:srgbClr val="003C71"/>
              </a:buClr>
              <a:buSzPts val="1867"/>
              <a:buFont typeface="Arial"/>
              <a:buChar char="–"/>
              <a:defRPr sz="1867" b="0" i="0" u="none" strike="noStrike" cap="none">
                <a:solidFill>
                  <a:srgbClr val="003C71"/>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4165600" y="6501641"/>
            <a:ext cx="3860800" cy="33443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067" b="0" i="0" u="none" strike="noStrike" cap="none">
                <a:solidFill>
                  <a:schemeClr val="lt1"/>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658601" y="6417962"/>
            <a:ext cx="349335" cy="329447"/>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b="0" i="0" u="none" strike="noStrike" cap="none">
                <a:solidFill>
                  <a:srgbClr val="FFFFFF"/>
                </a:solidFill>
                <a:latin typeface="Arial"/>
                <a:ea typeface="Arial"/>
                <a:cs typeface="Arial"/>
                <a:sym typeface="Arial"/>
              </a:rPr>
              <a:t>‹#›</a:t>
            </a:fld>
            <a:endParaRPr lang="en-US" sz="1067" b="0" i="0" u="none" strike="noStrike" cap="none">
              <a:solidFill>
                <a:srgbClr val="FFFFFF"/>
              </a:solidFill>
              <a:latin typeface="Arial"/>
              <a:ea typeface="Arial"/>
              <a:cs typeface="Arial"/>
              <a:sym typeface="Arial"/>
            </a:endParaRPr>
          </a:p>
        </p:txBody>
      </p:sp>
      <p:pic>
        <p:nvPicPr>
          <p:cNvPr id="15" name="Shape 15" descr="StackedISWhite.png"/>
          <p:cNvPicPr preferRelativeResize="0"/>
          <p:nvPr/>
        </p:nvPicPr>
        <p:blipFill rotWithShape="1">
          <a:blip r:embed="rId20">
            <a:alphaModFix/>
          </a:blip>
          <a:srcRect/>
          <a:stretch/>
        </p:blipFill>
        <p:spPr>
          <a:xfrm>
            <a:off x="11059167" y="6407851"/>
            <a:ext cx="417976" cy="394030"/>
          </a:xfrm>
          <a:prstGeom prst="rect">
            <a:avLst/>
          </a:prstGeom>
          <a:noFill/>
          <a:ln>
            <a:noFill/>
          </a:ln>
        </p:spPr>
      </p:pic>
      <p:cxnSp>
        <p:nvCxnSpPr>
          <p:cNvPr id="16" name="Shape 16"/>
          <p:cNvCxnSpPr/>
          <p:nvPr/>
        </p:nvCxnSpPr>
        <p:spPr>
          <a:xfrm rot="5400000">
            <a:off x="11451167" y="6608236"/>
            <a:ext cx="381004" cy="1"/>
          </a:xfrm>
          <a:prstGeom prst="straightConnector1">
            <a:avLst/>
          </a:prstGeom>
          <a:noFill/>
          <a:ln w="9525" cap="flat" cmpd="sng">
            <a:solidFill>
              <a:schemeClr val="lt1"/>
            </a:solidFill>
            <a:prstDash val="solid"/>
            <a:round/>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sp>
        <p:nvSpPr>
          <p:cNvPr id="109" name="Shape 109"/>
          <p:cNvSpPr/>
          <p:nvPr/>
        </p:nvSpPr>
        <p:spPr>
          <a:xfrm>
            <a:off x="-2116" y="6345936"/>
            <a:ext cx="12192000" cy="512064"/>
          </a:xfrm>
          <a:prstGeom prst="rect">
            <a:avLst/>
          </a:prstGeom>
          <a:gradFill>
            <a:gsLst>
              <a:gs pos="0">
                <a:schemeClr val="dk2"/>
              </a:gs>
              <a:gs pos="32000">
                <a:schemeClr val="dk2"/>
              </a:gs>
              <a:gs pos="78000">
                <a:srgbClr val="0071C5"/>
              </a:gs>
              <a:gs pos="95000">
                <a:srgbClr val="009FDF"/>
              </a:gs>
              <a:gs pos="100000">
                <a:srgbClr val="009FDF"/>
              </a:gs>
            </a:gsLst>
            <a:lin ang="19860001" scaled="0"/>
          </a:gradFill>
          <a:ln>
            <a:noFill/>
          </a:ln>
        </p:spPr>
        <p:txBody>
          <a:bodyPr wrap="square" lIns="91425" tIns="45700" rIns="91425" bIns="45700" anchor="ctr" anchorCtr="0">
            <a:noAutofit/>
          </a:bodyPr>
          <a:lstStyle/>
          <a:p>
            <a:pPr marL="0" marR="0" lvl="0" indent="0" algn="ctr" rtl="0">
              <a:spcBef>
                <a:spcPts val="0"/>
              </a:spcBef>
              <a:buNone/>
            </a:pPr>
            <a:endParaRPr sz="2400">
              <a:solidFill>
                <a:srgbClr val="FFFFFF"/>
              </a:solidFill>
              <a:latin typeface="Arial"/>
              <a:ea typeface="Arial"/>
              <a:cs typeface="Arial"/>
              <a:sym typeface="Arial"/>
            </a:endParaRPr>
          </a:p>
        </p:txBody>
      </p:sp>
      <p:pic>
        <p:nvPicPr>
          <p:cNvPr id="110" name="Shape 110" descr="\\.psf\Home\Desktop\Intel.png"/>
          <p:cNvPicPr preferRelativeResize="0"/>
          <p:nvPr/>
        </p:nvPicPr>
        <p:blipFill rotWithShape="1">
          <a:blip r:embed="rId22">
            <a:alphaModFix/>
          </a:blip>
          <a:srcRect/>
          <a:stretch/>
        </p:blipFill>
        <p:spPr>
          <a:xfrm>
            <a:off x="10986554" y="6440786"/>
            <a:ext cx="485781" cy="320079"/>
          </a:xfrm>
          <a:prstGeom prst="rect">
            <a:avLst/>
          </a:prstGeom>
          <a:noFill/>
          <a:ln>
            <a:noFill/>
          </a:ln>
        </p:spPr>
      </p:pic>
      <p:cxnSp>
        <p:nvCxnSpPr>
          <p:cNvPr id="111" name="Shape 111"/>
          <p:cNvCxnSpPr/>
          <p:nvPr/>
        </p:nvCxnSpPr>
        <p:spPr>
          <a:xfrm>
            <a:off x="11624735" y="6432680"/>
            <a:ext cx="3175" cy="316992"/>
          </a:xfrm>
          <a:prstGeom prst="straightConnector1">
            <a:avLst/>
          </a:prstGeom>
          <a:noFill/>
          <a:ln w="9525" cap="flat" cmpd="sng">
            <a:solidFill>
              <a:schemeClr val="lt1"/>
            </a:solidFill>
            <a:prstDash val="solid"/>
            <a:round/>
            <a:headEnd type="none" w="med" len="med"/>
            <a:tailEnd type="none" w="med" len="med"/>
          </a:ln>
        </p:spPr>
      </p:cxnSp>
      <p:sp>
        <p:nvSpPr>
          <p:cNvPr id="112" name="Shape 112"/>
          <p:cNvSpPr txBox="1">
            <a:spLocks noGrp="1"/>
          </p:cNvSpPr>
          <p:nvPr>
            <p:ph type="title"/>
          </p:nvPr>
        </p:nvSpPr>
        <p:spPr>
          <a:xfrm>
            <a:off x="607484" y="413507"/>
            <a:ext cx="10972800" cy="1158240"/>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chemeClr val="dk2"/>
              </a:buClr>
              <a:buSzPts val="3733"/>
              <a:buFont typeface="Arial"/>
              <a:buNone/>
              <a:defRPr sz="3733" b="0" i="0" u="none" strike="noStrike" cap="none">
                <a:solidFill>
                  <a:schemeClr val="dk2"/>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13" name="Shape 113"/>
          <p:cNvSpPr txBox="1">
            <a:spLocks noGrp="1"/>
          </p:cNvSpPr>
          <p:nvPr>
            <p:ph type="body" idx="1"/>
          </p:nvPr>
        </p:nvSpPr>
        <p:spPr>
          <a:xfrm>
            <a:off x="607484" y="1604434"/>
            <a:ext cx="10970683" cy="4567767"/>
          </a:xfrm>
          <a:prstGeom prst="rect">
            <a:avLst/>
          </a:prstGeom>
          <a:noFill/>
          <a:ln>
            <a:noFill/>
          </a:ln>
        </p:spPr>
        <p:txBody>
          <a:bodyPr wrap="square" lIns="91425" tIns="91425" rIns="91425" bIns="91425" anchor="t" anchorCtr="0"/>
          <a:lstStyle>
            <a:lvl1pPr marL="0" marR="0" lvl="0" indent="0" algn="l" rtl="0">
              <a:spcBef>
                <a:spcPts val="1600"/>
              </a:spcBef>
              <a:spcAft>
                <a:spcPts val="0"/>
              </a:spcAft>
              <a:buClr>
                <a:srgbClr val="0071C5"/>
              </a:buClr>
              <a:buSzPts val="2400"/>
              <a:buFont typeface="Noto Sans Symbols"/>
              <a:buNone/>
              <a:defRPr sz="2400" b="0" i="0" u="none" strike="noStrike" cap="none">
                <a:solidFill>
                  <a:srgbClr val="0071C5"/>
                </a:solidFill>
                <a:latin typeface="Arial"/>
                <a:ea typeface="Arial"/>
                <a:cs typeface="Arial"/>
                <a:sym typeface="Arial"/>
              </a:defRPr>
            </a:lvl1pPr>
            <a:lvl2pPr marL="300559" marR="0" lvl="1" indent="-165113" algn="l" rtl="0">
              <a:spcBef>
                <a:spcPts val="1600"/>
              </a:spcBef>
              <a:buClr>
                <a:schemeClr val="dk2"/>
              </a:buClr>
              <a:buSzPts val="2133"/>
              <a:buFont typeface="Noto Sans Symbols"/>
              <a:buChar char="▪"/>
              <a:defRPr sz="2133" b="0" i="0" u="none" strike="noStrike" cap="none">
                <a:solidFill>
                  <a:schemeClr val="dk2"/>
                </a:solidFill>
                <a:latin typeface="Arial"/>
                <a:ea typeface="Arial"/>
                <a:cs typeface="Arial"/>
                <a:sym typeface="Arial"/>
              </a:defRPr>
            </a:lvl2pPr>
            <a:lvl3pPr marL="761981" marR="0" lvl="2" indent="-182035" algn="l" rtl="0">
              <a:spcBef>
                <a:spcPts val="1067"/>
              </a:spcBef>
              <a:buClr>
                <a:schemeClr val="dk2"/>
              </a:buClr>
              <a:buSzPts val="2133"/>
              <a:buFont typeface="Arial"/>
              <a:buChar char="–"/>
              <a:defRPr sz="2133" b="0" i="0" u="none" strike="noStrike" cap="none">
                <a:solidFill>
                  <a:schemeClr val="dk2"/>
                </a:solidFill>
                <a:latin typeface="Arial"/>
                <a:ea typeface="Arial"/>
                <a:cs typeface="Arial"/>
                <a:sym typeface="Arial"/>
              </a:defRPr>
            </a:lvl3pPr>
            <a:lvl4pPr marL="1293252" marR="0" lvl="3" indent="-196797" algn="l" rtl="0">
              <a:spcBef>
                <a:spcPts val="373"/>
              </a:spcBef>
              <a:buClr>
                <a:schemeClr val="dk2"/>
              </a:buClr>
              <a:buSzPts val="1867"/>
              <a:buFont typeface="Arial"/>
              <a:buChar char="–"/>
              <a:defRPr sz="1867" b="0" i="0" u="none" strike="noStrike" cap="none">
                <a:solidFill>
                  <a:schemeClr val="dk2"/>
                </a:solidFill>
                <a:latin typeface="Arial"/>
                <a:ea typeface="Arial"/>
                <a:cs typeface="Arial"/>
                <a:sym typeface="Arial"/>
              </a:defRPr>
            </a:lvl4pPr>
            <a:lvl5pPr marL="1758907" marR="0" lvl="4" indent="-192552" algn="l" rtl="0">
              <a:spcBef>
                <a:spcPts val="373"/>
              </a:spcBef>
              <a:buClr>
                <a:schemeClr val="dk2"/>
              </a:buClr>
              <a:buSzPts val="1867"/>
              <a:buFont typeface="Arial"/>
              <a:buChar char="–"/>
              <a:defRPr sz="1867" b="0" i="0" u="none" strike="noStrike" cap="none">
                <a:solidFill>
                  <a:schemeClr val="dk2"/>
                </a:solidFill>
                <a:latin typeface="Arial"/>
                <a:ea typeface="Arial"/>
                <a:cs typeface="Arial"/>
                <a:sym typeface="Arial"/>
              </a:defRPr>
            </a:lvl5pPr>
            <a:lvl6pPr marL="3352716" marR="0" lvl="5" indent="-14806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14" name="Shape 114"/>
          <p:cNvSpPr txBox="1">
            <a:spLocks noGrp="1"/>
          </p:cNvSpPr>
          <p:nvPr>
            <p:ph type="sldNum" idx="12"/>
          </p:nvPr>
        </p:nvSpPr>
        <p:spPr>
          <a:xfrm>
            <a:off x="10908064" y="6432516"/>
            <a:ext cx="1099872"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a:t>
            </a:fld>
            <a:endParaRPr lang="en-US" sz="1067">
              <a:solidFill>
                <a:srgbClr val="FFFFFF"/>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82.png"/><Relationship Id="rId12" Type="http://schemas.openxmlformats.org/officeDocument/2006/relationships/image" Target="../media/image83.png"/><Relationship Id="rId13" Type="http://schemas.openxmlformats.org/officeDocument/2006/relationships/image" Target="../media/image84.png"/><Relationship Id="rId14" Type="http://schemas.openxmlformats.org/officeDocument/2006/relationships/image" Target="../media/image85.png"/><Relationship Id="rId15" Type="http://schemas.openxmlformats.org/officeDocument/2006/relationships/image" Target="../media/image86.png"/><Relationship Id="rId16" Type="http://schemas.openxmlformats.org/officeDocument/2006/relationships/image" Target="../media/image87.png"/><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8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88.png"/></Relationships>
</file>

<file path=ppt/slides/_rels/slide16.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cloudplatform.googleblog.com/2017/09/announcing-Cloud-IoT-Core-public-beta.html" TargetMode="External"/><Relationship Id="rId4" Type="http://schemas.openxmlformats.org/officeDocument/2006/relationships/hyperlink" Target="https://www.intel.com/content/dam/www/public/us/en/documents/reference-architectures/seamless-edge-to-cloud-iot-reference-architecture.pdf" TargetMode="External"/><Relationship Id="rId5" Type="http://schemas.openxmlformats.org/officeDocument/2006/relationships/image" Target="../media/image94.png"/><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9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10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102.png"/></Relationships>
</file>

<file path=ppt/slides/_rels/slide24.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jpg"/><Relationship Id="rId5" Type="http://schemas.openxmlformats.org/officeDocument/2006/relationships/image" Target="../media/image107.jpg"/><Relationship Id="rId6" Type="http://schemas.openxmlformats.org/officeDocument/2006/relationships/image" Target="../media/image108.jpg"/><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10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1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1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hyperlink" Target="https://github.com/priyanka-bagade/Innovator-training-Intel-Google-workshop"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15.jpg"/><Relationship Id="rId4" Type="http://schemas.openxmlformats.org/officeDocument/2006/relationships/image" Target="../media/image96.png"/><Relationship Id="rId5" Type="http://schemas.openxmlformats.org/officeDocument/2006/relationships/image" Target="../media/image79.png"/><Relationship Id="rId6" Type="http://schemas.openxmlformats.org/officeDocument/2006/relationships/image" Target="../media/image81.png"/><Relationship Id="rId7" Type="http://schemas.openxmlformats.org/officeDocument/2006/relationships/image" Target="../media/image116.png"/><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1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png"/><Relationship Id="rId5" Type="http://schemas.openxmlformats.org/officeDocument/2006/relationships/image" Target="../media/image21.jpg"/><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g"/><Relationship Id="rId5" Type="http://schemas.openxmlformats.org/officeDocument/2006/relationships/image" Target="../media/image24.jpg"/><Relationship Id="rId6" Type="http://schemas.openxmlformats.org/officeDocument/2006/relationships/image" Target="../media/image25.jpg"/><Relationship Id="rId7" Type="http://schemas.openxmlformats.org/officeDocument/2006/relationships/image" Target="../media/image26.jpg"/><Relationship Id="rId8" Type="http://schemas.openxmlformats.org/officeDocument/2006/relationships/image" Target="../media/image27.jpg"/><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38.jpg"/><Relationship Id="rId12" Type="http://schemas.openxmlformats.org/officeDocument/2006/relationships/image" Target="../media/image39.jpg"/><Relationship Id="rId13" Type="http://schemas.openxmlformats.org/officeDocument/2006/relationships/image" Target="../media/image40.png"/><Relationship Id="rId14" Type="http://schemas.openxmlformats.org/officeDocument/2006/relationships/image" Target="../media/image41.png"/><Relationship Id="rId15" Type="http://schemas.openxmlformats.org/officeDocument/2006/relationships/image" Target="../media/image42.png"/><Relationship Id="rId16" Type="http://schemas.openxmlformats.org/officeDocument/2006/relationships/image" Target="../media/image43.png"/><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hyperlink" Target="http://mraa.io/" TargetMode="External"/><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jpg"/></Relationships>
</file>

<file path=ppt/slides/_rels/slide9.xml.rels><?xml version="1.0" encoding="UTF-8" standalone="yes"?>
<Relationships xmlns="http://schemas.openxmlformats.org/package/2006/relationships"><Relationship Id="rId9" Type="http://schemas.openxmlformats.org/officeDocument/2006/relationships/image" Target="../media/image48.png"/><Relationship Id="rId20" Type="http://schemas.openxmlformats.org/officeDocument/2006/relationships/image" Target="../media/image59.png"/><Relationship Id="rId21" Type="http://schemas.openxmlformats.org/officeDocument/2006/relationships/image" Target="../media/image60.jpg"/><Relationship Id="rId22" Type="http://schemas.openxmlformats.org/officeDocument/2006/relationships/image" Target="../media/image61.png"/><Relationship Id="rId23" Type="http://schemas.openxmlformats.org/officeDocument/2006/relationships/image" Target="../media/image62.png"/><Relationship Id="rId10" Type="http://schemas.openxmlformats.org/officeDocument/2006/relationships/image" Target="../media/image49.png"/><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image" Target="../media/image52.png"/><Relationship Id="rId14" Type="http://schemas.openxmlformats.org/officeDocument/2006/relationships/image" Target="../media/image53.png"/><Relationship Id="rId15" Type="http://schemas.openxmlformats.org/officeDocument/2006/relationships/image" Target="../media/image54.png"/><Relationship Id="rId16" Type="http://schemas.openxmlformats.org/officeDocument/2006/relationships/image" Target="../media/image55.png"/><Relationship Id="rId17" Type="http://schemas.openxmlformats.org/officeDocument/2006/relationships/image" Target="../media/image56.png"/><Relationship Id="rId18" Type="http://schemas.openxmlformats.org/officeDocument/2006/relationships/image" Target="../media/image57.png"/><Relationship Id="rId19" Type="http://schemas.openxmlformats.org/officeDocument/2006/relationships/image" Target="../media/image58.png"/><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hyperlink" Target="http://upm.mraa.io/" TargetMode="External"/><Relationship Id="rId4" Type="http://schemas.openxmlformats.org/officeDocument/2006/relationships/image" Target="../media/image31.png"/><Relationship Id="rId5" Type="http://schemas.openxmlformats.org/officeDocument/2006/relationships/image" Target="../media/image44.jp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ctrTitle"/>
          </p:nvPr>
        </p:nvSpPr>
        <p:spPr>
          <a:xfrm>
            <a:off x="592916" y="2318637"/>
            <a:ext cx="10950515" cy="3126026"/>
          </a:xfrm>
          <a:prstGeom prst="rect">
            <a:avLst/>
          </a:prstGeom>
          <a:noFill/>
          <a:ln>
            <a:noFill/>
          </a:ln>
        </p:spPr>
        <p:txBody>
          <a:bodyPr wrap="square" lIns="0" tIns="0" rIns="0" bIns="0" anchor="b" anchorCtr="0">
            <a:noAutofit/>
          </a:bodyPr>
          <a:lstStyle/>
          <a:p>
            <a:pPr marL="0" marR="0" lvl="0" indent="-550291" algn="l" rtl="0">
              <a:lnSpc>
                <a:spcPct val="80000"/>
              </a:lnSpc>
              <a:spcBef>
                <a:spcPts val="0"/>
              </a:spcBef>
              <a:buClr>
                <a:schemeClr val="lt1"/>
              </a:buClr>
              <a:buSzPts val="8666"/>
              <a:buFont typeface="Arial"/>
              <a:buNone/>
            </a:pPr>
            <a:r>
              <a:rPr lang="en-US" sz="8666" b="0" i="0" u="none" strike="noStrike" cap="none" dirty="0">
                <a:solidFill>
                  <a:schemeClr val="lt1"/>
                </a:solidFill>
                <a:latin typeface="Arial"/>
                <a:ea typeface="Arial"/>
                <a:cs typeface="Arial"/>
                <a:sym typeface="Arial"/>
              </a:rPr>
              <a:t/>
            </a:r>
            <a:br>
              <a:rPr lang="en-US" sz="8666" b="0" i="0" u="none" strike="noStrike" cap="none" dirty="0">
                <a:solidFill>
                  <a:schemeClr val="lt1"/>
                </a:solidFill>
                <a:latin typeface="Arial"/>
                <a:ea typeface="Arial"/>
                <a:cs typeface="Arial"/>
                <a:sym typeface="Arial"/>
              </a:rPr>
            </a:br>
            <a:r>
              <a:rPr lang="en-US" sz="8666" b="0" i="0" u="none" strike="noStrike" cap="none" dirty="0">
                <a:solidFill>
                  <a:schemeClr val="lt1"/>
                </a:solidFill>
                <a:latin typeface="Arial"/>
                <a:ea typeface="Arial"/>
                <a:cs typeface="Arial"/>
                <a:sym typeface="Arial"/>
              </a:rPr>
              <a:t>Machine Learning made easy:</a:t>
            </a:r>
            <a:br>
              <a:rPr lang="en-US" sz="8666" b="0" i="0" u="none" strike="noStrike" cap="none" dirty="0">
                <a:solidFill>
                  <a:schemeClr val="lt1"/>
                </a:solidFill>
                <a:latin typeface="Arial"/>
                <a:ea typeface="Arial"/>
                <a:cs typeface="Arial"/>
                <a:sym typeface="Arial"/>
              </a:rPr>
            </a:br>
            <a:r>
              <a:rPr lang="en-US" sz="8666" b="0" i="0" u="none" strike="noStrike" cap="none" dirty="0">
                <a:solidFill>
                  <a:schemeClr val="lt1"/>
                </a:solidFill>
                <a:latin typeface="Arial"/>
                <a:ea typeface="Arial"/>
                <a:cs typeface="Arial"/>
                <a:sym typeface="Arial"/>
              </a:rPr>
              <a:t>Intel® and GCP*</a:t>
            </a:r>
          </a:p>
        </p:txBody>
      </p:sp>
      <p:sp>
        <p:nvSpPr>
          <p:cNvPr id="203" name="Shape 203"/>
          <p:cNvSpPr txBox="1">
            <a:spLocks noGrp="1"/>
          </p:cNvSpPr>
          <p:nvPr>
            <p:ph type="subTitle" idx="1"/>
          </p:nvPr>
        </p:nvSpPr>
        <p:spPr>
          <a:xfrm>
            <a:off x="592916" y="5545050"/>
            <a:ext cx="8440283" cy="1115235"/>
          </a:xfrm>
          <a:prstGeom prst="rect">
            <a:avLst/>
          </a:prstGeom>
          <a:noFill/>
          <a:ln>
            <a:noFill/>
          </a:ln>
        </p:spPr>
        <p:txBody>
          <a:bodyPr wrap="square" lIns="0" tIns="0" rIns="0" bIns="0" anchor="t" anchorCtr="0">
            <a:noAutofit/>
          </a:bodyPr>
          <a:lstStyle/>
          <a:p>
            <a:pPr lvl="0" rtl="0">
              <a:spcBef>
                <a:spcPts val="0"/>
              </a:spcBef>
              <a:buClr>
                <a:srgbClr val="F3D54E"/>
              </a:buClr>
              <a:buSzPts val="2133"/>
              <a:buFont typeface="Noto Sans Symbols"/>
              <a:buNone/>
            </a:pPr>
            <a:r>
              <a:rPr lang="en-US" dirty="0"/>
              <a:t>Priyanka </a:t>
            </a:r>
            <a:r>
              <a:rPr lang="en-US" dirty="0" err="1"/>
              <a:t>Bagade</a:t>
            </a:r>
            <a:r>
              <a:rPr lang="en-US" dirty="0"/>
              <a:t> - Technical Evangelist</a:t>
            </a:r>
          </a:p>
          <a:p>
            <a:pPr marL="0" marR="0" lvl="0" indent="-135445" algn="l" rtl="0">
              <a:spcBef>
                <a:spcPts val="0"/>
              </a:spcBef>
              <a:spcAft>
                <a:spcPts val="0"/>
              </a:spcAft>
              <a:buClr>
                <a:srgbClr val="F3D54E"/>
              </a:buClr>
              <a:buSzPts val="2133"/>
              <a:buFont typeface="Noto Sans Symbols"/>
              <a:buNone/>
            </a:pPr>
            <a:r>
              <a:rPr lang="en-US" sz="2133" b="0" i="0" u="none" strike="noStrike" cap="none" dirty="0" smtClean="0">
                <a:solidFill>
                  <a:srgbClr val="F3D54E"/>
                </a:solidFill>
                <a:latin typeface="Arial"/>
                <a:ea typeface="Arial"/>
                <a:cs typeface="Arial"/>
                <a:sym typeface="Arial"/>
              </a:rPr>
              <a:t>Martin </a:t>
            </a:r>
            <a:r>
              <a:rPr lang="en-US" sz="2133" b="0" i="0" u="none" strike="noStrike" cap="none" dirty="0" err="1" smtClean="0">
                <a:solidFill>
                  <a:srgbClr val="F3D54E"/>
                </a:solidFill>
                <a:latin typeface="Arial"/>
                <a:ea typeface="Arial"/>
                <a:cs typeface="Arial"/>
                <a:sym typeface="Arial"/>
              </a:rPr>
              <a:t>Kronberg</a:t>
            </a:r>
            <a:r>
              <a:rPr lang="en-US" sz="2133" b="0" i="0" u="none" strike="noStrike" cap="none" dirty="0" smtClean="0">
                <a:solidFill>
                  <a:srgbClr val="F3D54E"/>
                </a:solidFill>
                <a:latin typeface="Arial"/>
                <a:ea typeface="Arial"/>
                <a:cs typeface="Arial"/>
                <a:sym typeface="Arial"/>
              </a:rPr>
              <a:t> – Technical Evangelist</a:t>
            </a:r>
          </a:p>
          <a:p>
            <a:pPr marL="0" marR="0" lvl="0" indent="-135445" algn="l" rtl="0">
              <a:spcBef>
                <a:spcPts val="0"/>
              </a:spcBef>
              <a:spcAft>
                <a:spcPts val="0"/>
              </a:spcAft>
              <a:buClr>
                <a:srgbClr val="F3D54E"/>
              </a:buClr>
              <a:buSzPts val="2133"/>
              <a:buFont typeface="Noto Sans Symbols"/>
              <a:buNone/>
            </a:pPr>
            <a:endParaRPr sz="2133" b="0" i="0" u="none" strike="noStrike" cap="none" dirty="0">
              <a:solidFill>
                <a:srgbClr val="F3D54E"/>
              </a:solidFill>
              <a:latin typeface="Arial"/>
              <a:ea typeface="Arial"/>
              <a:cs typeface="Arial"/>
              <a:sym typeface="Arial"/>
            </a:endParaRPr>
          </a:p>
        </p:txBody>
      </p:sp>
      <p:sp>
        <p:nvSpPr>
          <p:cNvPr id="204" name="Shape 204"/>
          <p:cNvSpPr txBox="1"/>
          <p:nvPr/>
        </p:nvSpPr>
        <p:spPr>
          <a:xfrm>
            <a:off x="592916" y="6457951"/>
            <a:ext cx="4436004" cy="202334"/>
          </a:xfrm>
          <a:prstGeom prst="rect">
            <a:avLst/>
          </a:prstGeom>
          <a:noFill/>
          <a:ln>
            <a:noFill/>
          </a:ln>
        </p:spPr>
        <p:txBody>
          <a:bodyPr wrap="square" lIns="0" tIns="0" rIns="0" bIns="0" anchor="t" anchorCtr="0">
            <a:noAutofit/>
          </a:bodyPr>
          <a:lstStyle/>
          <a:p>
            <a:pPr marL="0" marR="0" lvl="0" indent="0" algn="l" rtl="0">
              <a:spcBef>
                <a:spcPts val="0"/>
              </a:spcBef>
              <a:buNone/>
            </a:pPr>
            <a:r>
              <a:rPr lang="en-US" sz="1100" b="0" i="0" u="none" strike="noStrike" cap="none">
                <a:solidFill>
                  <a:schemeClr val="dk1"/>
                </a:solidFill>
                <a:latin typeface="Arial"/>
                <a:ea typeface="Arial"/>
                <a:cs typeface="Arial"/>
                <a:sym typeface="Arial"/>
              </a:rPr>
              <a:t>*Other names and brands may be claimed as the property of others.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p:nvPr/>
        </p:nvSpPr>
        <p:spPr>
          <a:xfrm>
            <a:off x="2382050" y="335784"/>
            <a:ext cx="9657551" cy="2103012"/>
          </a:xfrm>
          <a:prstGeom prst="rect">
            <a:avLst/>
          </a:prstGeom>
          <a:noFill/>
          <a:ln>
            <a:noFill/>
          </a:ln>
        </p:spPr>
        <p:txBody>
          <a:bodyPr wrap="square" lIns="91425" tIns="45700" rIns="91425" bIns="45700" anchor="t" anchorCtr="0">
            <a:noAutofit/>
          </a:bodyPr>
          <a:lstStyle/>
          <a:p>
            <a:pPr marL="0" marR="0" lvl="0" indent="0" algn="r" rtl="0">
              <a:spcBef>
                <a:spcPts val="0"/>
              </a:spcBef>
              <a:buNone/>
            </a:pPr>
            <a:r>
              <a:rPr lang="en-US" sz="13066" b="1">
                <a:solidFill>
                  <a:schemeClr val="dk2"/>
                </a:solidFill>
                <a:latin typeface="Arial"/>
                <a:ea typeface="Arial"/>
                <a:cs typeface="Arial"/>
                <a:sym typeface="Arial"/>
              </a:rPr>
              <a:t>Code</a:t>
            </a:r>
          </a:p>
        </p:txBody>
      </p:sp>
      <p:sp>
        <p:nvSpPr>
          <p:cNvPr id="349" name="Shape 349"/>
          <p:cNvSpPr txBox="1">
            <a:spLocks noGrp="1"/>
          </p:cNvSpPr>
          <p:nvPr>
            <p:ph type="sldNum" idx="12"/>
          </p:nvPr>
        </p:nvSpPr>
        <p:spPr>
          <a:xfrm>
            <a:off x="10908064" y="6432516"/>
            <a:ext cx="1099872" cy="365125"/>
          </a:xfrm>
          <a:prstGeom prst="rect">
            <a:avLst/>
          </a:prstGeom>
          <a:noFill/>
          <a:ln>
            <a:noFill/>
          </a:ln>
        </p:spPr>
        <p:txBody>
          <a:bodyPr wrap="square" lIns="0" tIns="0" rIns="0" bIns="0" anchor="ctr" anchorCtr="0">
            <a:noAutofit/>
          </a:bodyPr>
          <a:lstStyle/>
          <a:p>
            <a:pPr marL="0" marR="0" lvl="0" indent="0" algn="r" rtl="0">
              <a:spcBef>
                <a:spcPts val="0"/>
              </a:spcBef>
              <a:spcAft>
                <a:spcPts val="0"/>
              </a:spcAft>
              <a:buNone/>
            </a:pPr>
            <a:fld id="{00000000-1234-1234-1234-123412341234}" type="slidenum">
              <a:rPr lang="en-US" sz="1067">
                <a:solidFill>
                  <a:schemeClr val="lt1"/>
                </a:solidFill>
                <a:latin typeface="Arial"/>
                <a:ea typeface="Arial"/>
                <a:cs typeface="Arial"/>
                <a:sym typeface="Arial"/>
              </a:rPr>
              <a:t>10</a:t>
            </a:fld>
            <a:endParaRPr lang="en-US" sz="1067">
              <a:solidFill>
                <a:schemeClr val="lt1"/>
              </a:solidFill>
              <a:latin typeface="Arial"/>
              <a:ea typeface="Arial"/>
              <a:cs typeface="Arial"/>
              <a:sym typeface="Arial"/>
            </a:endParaRPr>
          </a:p>
        </p:txBody>
      </p:sp>
      <p:sp>
        <p:nvSpPr>
          <p:cNvPr id="350" name="Shape 350"/>
          <p:cNvSpPr txBox="1">
            <a:spLocks noGrp="1"/>
          </p:cNvSpPr>
          <p:nvPr>
            <p:ph type="body" idx="1"/>
          </p:nvPr>
        </p:nvSpPr>
        <p:spPr>
          <a:xfrm>
            <a:off x="607485" y="1328843"/>
            <a:ext cx="5342468" cy="4567767"/>
          </a:xfrm>
          <a:prstGeom prst="rect">
            <a:avLst/>
          </a:prstGeom>
          <a:noFill/>
          <a:ln>
            <a:noFill/>
          </a:ln>
        </p:spPr>
        <p:txBody>
          <a:bodyPr wrap="square" lIns="0" tIns="0" rIns="0" bIns="0" anchor="t" anchorCtr="0">
            <a:noAutofit/>
          </a:bodyPr>
          <a:lstStyle/>
          <a:p>
            <a:pPr marL="0" marR="0" lvl="0" indent="-101600" algn="l" rtl="0">
              <a:spcBef>
                <a:spcPts val="0"/>
              </a:spcBef>
              <a:spcAft>
                <a:spcPts val="0"/>
              </a:spcAft>
              <a:buClr>
                <a:schemeClr val="dk2"/>
              </a:buClr>
              <a:buSzPts val="1600"/>
              <a:buFont typeface="Noto Sans Symbols"/>
              <a:buNone/>
            </a:pPr>
            <a:r>
              <a:rPr lang="en-US" sz="1600" b="0" i="0" u="none" strike="noStrike" cap="none">
                <a:solidFill>
                  <a:schemeClr val="dk2"/>
                </a:solidFill>
                <a:latin typeface="Arial"/>
                <a:ea typeface="Arial"/>
                <a:cs typeface="Arial"/>
                <a:sym typeface="Arial"/>
              </a:rPr>
              <a:t>Write your own or reuse sample code &amp; packages for your own projects.</a:t>
            </a:r>
          </a:p>
          <a:p>
            <a:pPr marL="300559" marR="0" lvl="1" indent="-300559" algn="l" rtl="0">
              <a:spcBef>
                <a:spcPts val="1600"/>
              </a:spcBef>
              <a:spcAft>
                <a:spcPts val="0"/>
              </a:spcAft>
              <a:buClr>
                <a:schemeClr val="dk2"/>
              </a:buClr>
              <a:buSzPts val="1600"/>
              <a:buFont typeface="Arial"/>
              <a:buChar char="•"/>
            </a:pPr>
            <a:r>
              <a:rPr lang="en-US" sz="1600" b="0" i="0" u="none" strike="noStrike" cap="none">
                <a:solidFill>
                  <a:schemeClr val="dk2"/>
                </a:solidFill>
                <a:latin typeface="Arial"/>
                <a:ea typeface="Arial"/>
                <a:cs typeface="Arial"/>
                <a:sym typeface="Arial"/>
              </a:rPr>
              <a:t>Code snippets</a:t>
            </a:r>
          </a:p>
          <a:p>
            <a:pPr marL="300559" marR="0" lvl="1" indent="-300559" algn="l" rtl="0">
              <a:spcBef>
                <a:spcPts val="1600"/>
              </a:spcBef>
              <a:spcAft>
                <a:spcPts val="0"/>
              </a:spcAft>
              <a:buClr>
                <a:schemeClr val="dk2"/>
              </a:buClr>
              <a:buSzPts val="1600"/>
              <a:buFont typeface="Arial"/>
              <a:buChar char="•"/>
            </a:pPr>
            <a:r>
              <a:rPr lang="en-US" sz="1600" b="0" i="0" u="none" strike="noStrike" cap="none">
                <a:solidFill>
                  <a:schemeClr val="dk2"/>
                </a:solidFill>
                <a:latin typeface="Arial"/>
                <a:ea typeface="Arial"/>
                <a:cs typeface="Arial"/>
                <a:sym typeface="Arial"/>
              </a:rPr>
              <a:t>Mini projects</a:t>
            </a:r>
          </a:p>
          <a:p>
            <a:pPr marL="300559" marR="0" lvl="1" indent="-300559" algn="l" rtl="0">
              <a:spcBef>
                <a:spcPts val="1600"/>
              </a:spcBef>
              <a:buClr>
                <a:schemeClr val="dk2"/>
              </a:buClr>
              <a:buSzPts val="1600"/>
              <a:buFont typeface="Arial"/>
              <a:buChar char="•"/>
            </a:pPr>
            <a:r>
              <a:rPr lang="en-US" sz="1600" b="0" i="0" u="none" strike="noStrike" cap="none">
                <a:solidFill>
                  <a:schemeClr val="dk2"/>
                </a:solidFill>
                <a:latin typeface="Arial"/>
                <a:ea typeface="Arial"/>
                <a:cs typeface="Arial"/>
                <a:sym typeface="Arial"/>
              </a:rPr>
              <a:t>End to end solutions</a:t>
            </a:r>
          </a:p>
        </p:txBody>
      </p:sp>
      <p:sp>
        <p:nvSpPr>
          <p:cNvPr id="351" name="Shape 351"/>
          <p:cNvSpPr txBox="1">
            <a:spLocks noGrp="1"/>
          </p:cNvSpPr>
          <p:nvPr>
            <p:ph type="title"/>
          </p:nvPr>
        </p:nvSpPr>
        <p:spPr>
          <a:xfrm>
            <a:off x="607484" y="411797"/>
            <a:ext cx="10972800" cy="785824"/>
          </a:xfrm>
          <a:prstGeom prst="rect">
            <a:avLst/>
          </a:prstGeom>
          <a:noFill/>
          <a:ln>
            <a:noFill/>
          </a:ln>
        </p:spPr>
        <p:txBody>
          <a:bodyPr wrap="square" lIns="0" tIns="0" rIns="0" bIns="0" anchor="t" anchorCtr="0">
            <a:noAutofit/>
          </a:bodyPr>
          <a:lstStyle/>
          <a:p>
            <a:pPr marL="0" marR="0" lvl="0" indent="-237045" algn="l" rtl="0">
              <a:lnSpc>
                <a:spcPct val="100000"/>
              </a:lnSpc>
              <a:spcBef>
                <a:spcPts val="0"/>
              </a:spcBef>
              <a:buClr>
                <a:srgbClr val="003C71"/>
              </a:buClr>
              <a:buSzPts val="3733"/>
              <a:buFont typeface="Arial"/>
              <a:buNone/>
            </a:pPr>
            <a:r>
              <a:rPr lang="en-US" sz="3733" b="0" i="0" u="none" strike="noStrike" cap="none">
                <a:solidFill>
                  <a:srgbClr val="003C71"/>
                </a:solidFill>
                <a:latin typeface="Arial"/>
                <a:ea typeface="Arial"/>
                <a:cs typeface="Arial"/>
                <a:sym typeface="Arial"/>
              </a:rPr>
              <a:t>Code Samples</a:t>
            </a:r>
          </a:p>
        </p:txBody>
      </p:sp>
      <p:pic>
        <p:nvPicPr>
          <p:cNvPr id="352" name="Shape 352"/>
          <p:cNvPicPr preferRelativeResize="0"/>
          <p:nvPr/>
        </p:nvPicPr>
        <p:blipFill rotWithShape="1">
          <a:blip r:embed="rId3">
            <a:alphaModFix/>
          </a:blip>
          <a:srcRect/>
          <a:stretch/>
        </p:blipFill>
        <p:spPr>
          <a:xfrm>
            <a:off x="446741" y="4652681"/>
            <a:ext cx="4312603" cy="1471800"/>
          </a:xfrm>
          <a:prstGeom prst="rect">
            <a:avLst/>
          </a:prstGeom>
          <a:noFill/>
          <a:ln>
            <a:noFill/>
          </a:ln>
        </p:spPr>
      </p:pic>
      <p:pic>
        <p:nvPicPr>
          <p:cNvPr id="353" name="Shape 353"/>
          <p:cNvPicPr preferRelativeResize="0"/>
          <p:nvPr/>
        </p:nvPicPr>
        <p:blipFill rotWithShape="1">
          <a:blip r:embed="rId4">
            <a:alphaModFix/>
          </a:blip>
          <a:srcRect/>
          <a:stretch/>
        </p:blipFill>
        <p:spPr>
          <a:xfrm>
            <a:off x="4735545" y="4882259"/>
            <a:ext cx="951876" cy="951876"/>
          </a:xfrm>
          <a:prstGeom prst="rect">
            <a:avLst/>
          </a:prstGeom>
          <a:noFill/>
          <a:ln>
            <a:noFill/>
          </a:ln>
        </p:spPr>
      </p:pic>
      <p:pic>
        <p:nvPicPr>
          <p:cNvPr id="354" name="Shape 354"/>
          <p:cNvPicPr preferRelativeResize="0"/>
          <p:nvPr/>
        </p:nvPicPr>
        <p:blipFill rotWithShape="1">
          <a:blip r:embed="rId5">
            <a:alphaModFix/>
          </a:blip>
          <a:srcRect/>
          <a:stretch/>
        </p:blipFill>
        <p:spPr>
          <a:xfrm>
            <a:off x="9305517" y="3478841"/>
            <a:ext cx="2884222" cy="2869255"/>
          </a:xfrm>
          <a:prstGeom prst="rect">
            <a:avLst/>
          </a:prstGeom>
          <a:noFill/>
          <a:ln>
            <a:noFill/>
          </a:ln>
        </p:spPr>
      </p:pic>
      <p:sp>
        <p:nvSpPr>
          <p:cNvPr id="355" name="Shape 355"/>
          <p:cNvSpPr txBox="1"/>
          <p:nvPr/>
        </p:nvSpPr>
        <p:spPr>
          <a:xfrm rot="3661403">
            <a:off x="10895137" y="4189534"/>
            <a:ext cx="411972" cy="205121"/>
          </a:xfrm>
          <a:prstGeom prst="rect">
            <a:avLst/>
          </a:prstGeom>
          <a:noFill/>
          <a:ln>
            <a:noFill/>
          </a:ln>
        </p:spPr>
        <p:txBody>
          <a:bodyPr wrap="square" lIns="0" tIns="0" rIns="0" bIns="0" anchor="t" anchorCtr="0">
            <a:noAutofit/>
          </a:bodyPr>
          <a:lstStyle/>
          <a:p>
            <a:pPr marL="0" marR="0" lvl="0" indent="0" algn="ctr" rtl="0">
              <a:spcBef>
                <a:spcPts val="0"/>
              </a:spcBef>
              <a:buNone/>
            </a:pPr>
            <a:r>
              <a:rPr lang="en-US" sz="1333" b="1">
                <a:solidFill>
                  <a:schemeClr val="dk2"/>
                </a:solidFill>
                <a:latin typeface="Arial"/>
                <a:ea typeface="Arial"/>
                <a:cs typeface="Arial"/>
                <a:sym typeface="Arial"/>
              </a:rPr>
              <a:t>Code</a:t>
            </a:r>
          </a:p>
        </p:txBody>
      </p:sp>
      <p:pic>
        <p:nvPicPr>
          <p:cNvPr id="356" name="Shape 356"/>
          <p:cNvPicPr preferRelativeResize="0"/>
          <p:nvPr/>
        </p:nvPicPr>
        <p:blipFill rotWithShape="1">
          <a:blip r:embed="rId6">
            <a:alphaModFix/>
          </a:blip>
          <a:srcRect/>
          <a:stretch/>
        </p:blipFill>
        <p:spPr>
          <a:xfrm>
            <a:off x="6517236" y="2024599"/>
            <a:ext cx="3487925" cy="1975724"/>
          </a:xfrm>
          <a:prstGeom prst="rect">
            <a:avLst/>
          </a:prstGeom>
          <a:noFill/>
          <a:ln>
            <a:noFill/>
          </a:ln>
        </p:spPr>
      </p:pic>
      <p:sp>
        <p:nvSpPr>
          <p:cNvPr id="357" name="Shape 357"/>
          <p:cNvSpPr txBox="1">
            <a:spLocks noGrp="1"/>
          </p:cNvSpPr>
          <p:nvPr>
            <p:ph type="body" idx="1"/>
          </p:nvPr>
        </p:nvSpPr>
        <p:spPr>
          <a:xfrm>
            <a:off x="3996859" y="2983178"/>
            <a:ext cx="2700843" cy="743900"/>
          </a:xfrm>
          <a:prstGeom prst="rect">
            <a:avLst/>
          </a:prstGeom>
          <a:noFill/>
          <a:ln>
            <a:noFill/>
          </a:ln>
        </p:spPr>
        <p:txBody>
          <a:bodyPr wrap="square" lIns="0" tIns="0" rIns="0" bIns="0" anchor="t" anchorCtr="0">
            <a:noAutofit/>
          </a:bodyPr>
          <a:lstStyle/>
          <a:p>
            <a:pPr marL="0" marR="0" lvl="1" indent="-101600" algn="l" rtl="0">
              <a:spcBef>
                <a:spcPts val="0"/>
              </a:spcBef>
              <a:spcAft>
                <a:spcPts val="0"/>
              </a:spcAft>
              <a:buClr>
                <a:schemeClr val="dk2"/>
              </a:buClr>
              <a:buSzPts val="1600"/>
              <a:buFont typeface="Noto Sans Symbols"/>
              <a:buNone/>
            </a:pPr>
            <a:r>
              <a:rPr lang="en-US" sz="1600" b="1" i="0" u="none" strike="noStrike" cap="none">
                <a:solidFill>
                  <a:schemeClr val="dk2"/>
                </a:solidFill>
                <a:latin typeface="Arial"/>
                <a:ea typeface="Arial"/>
                <a:cs typeface="Arial"/>
                <a:sym typeface="Arial"/>
              </a:rPr>
              <a:t>End-to-end Reference Implementations</a:t>
            </a:r>
          </a:p>
          <a:p>
            <a:pPr marL="300559" marR="0" lvl="1" indent="-300559" algn="l" rtl="0">
              <a:spcBef>
                <a:spcPts val="1600"/>
              </a:spcBef>
              <a:spcAft>
                <a:spcPts val="0"/>
              </a:spcAft>
              <a:buClr>
                <a:schemeClr val="dk2"/>
              </a:buClr>
              <a:buSzPts val="1400"/>
              <a:buFont typeface="Noto Sans Symbols"/>
              <a:buChar char="▪"/>
            </a:pPr>
            <a:r>
              <a:rPr lang="en-US" sz="1400" b="0" i="0" u="none" strike="noStrike" cap="none">
                <a:solidFill>
                  <a:schemeClr val="dk2"/>
                </a:solidFill>
                <a:latin typeface="Arial"/>
                <a:ea typeface="Arial"/>
                <a:cs typeface="Arial"/>
                <a:sym typeface="Arial"/>
              </a:rPr>
              <a:t>Transportation</a:t>
            </a:r>
          </a:p>
          <a:p>
            <a:pPr marL="300559" marR="0" lvl="1" indent="-300559" algn="l" rtl="0">
              <a:spcBef>
                <a:spcPts val="1600"/>
              </a:spcBef>
              <a:spcAft>
                <a:spcPts val="0"/>
              </a:spcAft>
              <a:buClr>
                <a:schemeClr val="dk2"/>
              </a:buClr>
              <a:buSzPts val="1400"/>
              <a:buFont typeface="Noto Sans Symbols"/>
              <a:buChar char="▪"/>
            </a:pPr>
            <a:r>
              <a:rPr lang="en-US" sz="1400" b="0" i="0" u="none" strike="noStrike" cap="none">
                <a:solidFill>
                  <a:schemeClr val="dk2"/>
                </a:solidFill>
                <a:latin typeface="Arial"/>
                <a:ea typeface="Arial"/>
                <a:cs typeface="Arial"/>
                <a:sym typeface="Arial"/>
              </a:rPr>
              <a:t>Smart Home</a:t>
            </a:r>
          </a:p>
          <a:p>
            <a:pPr marL="300559" marR="0" lvl="1" indent="-300559" algn="l" rtl="0">
              <a:spcBef>
                <a:spcPts val="1600"/>
              </a:spcBef>
              <a:buClr>
                <a:schemeClr val="dk2"/>
              </a:buClr>
              <a:buSzPts val="1400"/>
              <a:buFont typeface="Noto Sans Symbols"/>
              <a:buChar char="▪"/>
            </a:pPr>
            <a:r>
              <a:rPr lang="en-US" sz="1400" b="0" i="0" u="none" strike="noStrike" cap="none">
                <a:solidFill>
                  <a:schemeClr val="dk2"/>
                </a:solidFill>
                <a:latin typeface="Arial"/>
                <a:ea typeface="Arial"/>
                <a:cs typeface="Arial"/>
                <a:sym typeface="Arial"/>
              </a:rPr>
              <a:t>Retail</a:t>
            </a:r>
          </a:p>
        </p:txBody>
      </p:sp>
      <p:pic>
        <p:nvPicPr>
          <p:cNvPr id="358" name="Shape 358" descr="https://software.intel.com/sites/default/files/managed/86/51/IntelSmartHome_FrontHouse_RoofClosed.png"/>
          <p:cNvPicPr preferRelativeResize="0"/>
          <p:nvPr/>
        </p:nvPicPr>
        <p:blipFill rotWithShape="1">
          <a:blip r:embed="rId7">
            <a:alphaModFix/>
          </a:blip>
          <a:srcRect/>
          <a:stretch/>
        </p:blipFill>
        <p:spPr>
          <a:xfrm>
            <a:off x="7115883" y="5165803"/>
            <a:ext cx="1770625" cy="1006677"/>
          </a:xfrm>
          <a:prstGeom prst="rect">
            <a:avLst/>
          </a:prstGeom>
          <a:noFill/>
          <a:ln>
            <a:noFill/>
          </a:ln>
        </p:spPr>
      </p:pic>
      <p:pic>
        <p:nvPicPr>
          <p:cNvPr id="359" name="Shape 359" descr="https://software.intel.com/sites/default/files/managed/0d/bf/finished-poc.png"/>
          <p:cNvPicPr preferRelativeResize="0"/>
          <p:nvPr/>
        </p:nvPicPr>
        <p:blipFill rotWithShape="1">
          <a:blip r:embed="rId8">
            <a:alphaModFix/>
          </a:blip>
          <a:srcRect/>
          <a:stretch/>
        </p:blipFill>
        <p:spPr>
          <a:xfrm>
            <a:off x="6390735" y="4170547"/>
            <a:ext cx="1401364" cy="994261"/>
          </a:xfrm>
          <a:prstGeom prst="rect">
            <a:avLst/>
          </a:prstGeom>
          <a:noFill/>
          <a:ln>
            <a:noFill/>
          </a:ln>
        </p:spPr>
      </p:pic>
      <p:pic>
        <p:nvPicPr>
          <p:cNvPr id="360" name="Shape 360" descr="https://software.intel.com/sites/default/files/managed/c2/04/intelligent-vending-machine-s.png"/>
          <p:cNvPicPr preferRelativeResize="0"/>
          <p:nvPr/>
        </p:nvPicPr>
        <p:blipFill rotWithShape="1">
          <a:blip r:embed="rId9">
            <a:alphaModFix/>
          </a:blip>
          <a:srcRect/>
          <a:stretch/>
        </p:blipFill>
        <p:spPr>
          <a:xfrm>
            <a:off x="8582792" y="4108756"/>
            <a:ext cx="865004" cy="1247150"/>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sldNum" idx="12"/>
          </p:nvPr>
        </p:nvSpPr>
        <p:spPr>
          <a:xfrm>
            <a:off x="10908064" y="6432516"/>
            <a:ext cx="1099872"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11</a:t>
            </a:fld>
            <a:endParaRPr lang="en-US" sz="1067">
              <a:solidFill>
                <a:srgbClr val="FFFFFF"/>
              </a:solidFill>
              <a:latin typeface="Arial"/>
              <a:ea typeface="Arial"/>
              <a:cs typeface="Arial"/>
              <a:sym typeface="Arial"/>
            </a:endParaRPr>
          </a:p>
        </p:txBody>
      </p:sp>
      <p:sp>
        <p:nvSpPr>
          <p:cNvPr id="367" name="Shape 367"/>
          <p:cNvSpPr txBox="1">
            <a:spLocks noGrp="1"/>
          </p:cNvSpPr>
          <p:nvPr>
            <p:ph type="title"/>
          </p:nvPr>
        </p:nvSpPr>
        <p:spPr>
          <a:xfrm>
            <a:off x="607484" y="411797"/>
            <a:ext cx="10972800" cy="1158240"/>
          </a:xfrm>
          <a:prstGeom prst="rect">
            <a:avLst/>
          </a:prstGeom>
          <a:noFill/>
          <a:ln>
            <a:noFill/>
          </a:ln>
        </p:spPr>
        <p:txBody>
          <a:bodyPr wrap="square" lIns="0" tIns="0" rIns="0" bIns="0" anchor="t" anchorCtr="0">
            <a:noAutofit/>
          </a:bodyPr>
          <a:lstStyle/>
          <a:p>
            <a:pPr marL="0" marR="0" lvl="0" indent="-237045" algn="l" rtl="0">
              <a:lnSpc>
                <a:spcPct val="100000"/>
              </a:lnSpc>
              <a:spcBef>
                <a:spcPts val="0"/>
              </a:spcBef>
              <a:buClr>
                <a:schemeClr val="dk2"/>
              </a:buClr>
              <a:buSzPts val="3733"/>
              <a:buFont typeface="Arial"/>
              <a:buNone/>
            </a:pPr>
            <a:r>
              <a:rPr lang="en-US" sz="3733" b="0" i="0" u="none" strike="noStrike" cap="none">
                <a:solidFill>
                  <a:schemeClr val="dk2"/>
                </a:solidFill>
                <a:latin typeface="Arial"/>
                <a:ea typeface="Arial"/>
                <a:cs typeface="Arial"/>
                <a:sym typeface="Arial"/>
              </a:rPr>
              <a:t>Intel Developer Program: Software.intel.com/iot</a:t>
            </a:r>
          </a:p>
        </p:txBody>
      </p:sp>
      <p:pic>
        <p:nvPicPr>
          <p:cNvPr id="368" name="Shape 368"/>
          <p:cNvPicPr preferRelativeResize="0">
            <a:picLocks noGrp="1"/>
          </p:cNvPicPr>
          <p:nvPr>
            <p:ph type="body" idx="1"/>
          </p:nvPr>
        </p:nvPicPr>
        <p:blipFill rotWithShape="1">
          <a:blip r:embed="rId3">
            <a:alphaModFix/>
          </a:blip>
          <a:srcRect/>
          <a:stretch/>
        </p:blipFill>
        <p:spPr>
          <a:xfrm>
            <a:off x="608013" y="1863495"/>
            <a:ext cx="10969625" cy="4050172"/>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607484" y="2810749"/>
            <a:ext cx="10363200" cy="1362075"/>
          </a:xfrm>
          <a:prstGeom prst="rect">
            <a:avLst/>
          </a:prstGeom>
          <a:noFill/>
          <a:ln>
            <a:noFill/>
          </a:ln>
        </p:spPr>
        <p:txBody>
          <a:bodyPr wrap="square" lIns="0" tIns="0" rIns="0" bIns="0" anchor="b" anchorCtr="0">
            <a:noAutofit/>
          </a:bodyPr>
          <a:lstStyle/>
          <a:p>
            <a:pPr marL="0" marR="0" lvl="0" indent="-457200" algn="l" rtl="0">
              <a:lnSpc>
                <a:spcPct val="80000"/>
              </a:lnSpc>
              <a:spcBef>
                <a:spcPts val="0"/>
              </a:spcBef>
              <a:buClr>
                <a:schemeClr val="lt1"/>
              </a:buClr>
              <a:buSzPts val="7200"/>
              <a:buFont typeface="Arial"/>
              <a:buNone/>
            </a:pPr>
            <a:r>
              <a:rPr lang="en-US" sz="7200" b="0" i="0" u="none" strike="noStrike" cap="none">
                <a:solidFill>
                  <a:schemeClr val="lt1"/>
                </a:solidFill>
                <a:latin typeface="Arial"/>
                <a:ea typeface="Arial"/>
                <a:cs typeface="Arial"/>
                <a:sym typeface="Arial"/>
              </a:rPr>
              <a:t>GCP Overview</a:t>
            </a:r>
          </a:p>
        </p:txBody>
      </p:sp>
      <p:sp>
        <p:nvSpPr>
          <p:cNvPr id="375" name="Shape 375"/>
          <p:cNvSpPr txBox="1">
            <a:spLocks noGrp="1"/>
          </p:cNvSpPr>
          <p:nvPr>
            <p:ph type="body" idx="1"/>
          </p:nvPr>
        </p:nvSpPr>
        <p:spPr>
          <a:xfrm>
            <a:off x="607484" y="4321533"/>
            <a:ext cx="10363200" cy="1500187"/>
          </a:xfrm>
          <a:prstGeom prst="rect">
            <a:avLst/>
          </a:prstGeom>
          <a:noFill/>
          <a:ln>
            <a:noFill/>
          </a:ln>
        </p:spPr>
        <p:txBody>
          <a:bodyPr wrap="square" lIns="0" tIns="0" rIns="0" bIns="0" anchor="t" anchorCtr="0">
            <a:noAutofit/>
          </a:bodyPr>
          <a:lstStyle/>
          <a:p>
            <a:pPr marL="0" marR="0" lvl="0" indent="-135445" algn="l" rtl="0">
              <a:spcBef>
                <a:spcPts val="0"/>
              </a:spcBef>
              <a:spcAft>
                <a:spcPts val="0"/>
              </a:spcAft>
              <a:buClr>
                <a:srgbClr val="F3D54E"/>
              </a:buClr>
              <a:buSzPts val="2133"/>
              <a:buFont typeface="Noto Sans Symbols"/>
              <a:buNone/>
            </a:pPr>
            <a:endParaRPr sz="2133" b="0" i="0" u="none" strike="noStrike" cap="none">
              <a:solidFill>
                <a:srgbClr val="F3D54E"/>
              </a:solidFill>
              <a:latin typeface="Arial"/>
              <a:ea typeface="Arial"/>
              <a:cs typeface="Arial"/>
              <a:sym typeface="Arial"/>
            </a:endParaRPr>
          </a:p>
        </p:txBody>
      </p:sp>
    </p:spTree>
  </p:cSld>
  <p:clrMapOvr>
    <a:masterClrMapping/>
  </p:clrMapOvr>
  <p:transition spd="med">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415600" y="593367"/>
            <a:ext cx="11360800" cy="763600"/>
          </a:xfrm>
          <a:prstGeom prst="rect">
            <a:avLst/>
          </a:prstGeom>
          <a:noFill/>
          <a:ln>
            <a:noFill/>
          </a:ln>
        </p:spPr>
        <p:txBody>
          <a:bodyPr wrap="square" lIns="121900" tIns="121900" rIns="121900" bIns="121900" anchor="t" anchorCtr="0">
            <a:noAutofit/>
          </a:bodyPr>
          <a:lstStyle/>
          <a:p>
            <a:pPr marL="0" marR="0" lvl="0" indent="-237045" algn="l" rtl="0">
              <a:lnSpc>
                <a:spcPct val="100000"/>
              </a:lnSpc>
              <a:spcBef>
                <a:spcPts val="0"/>
              </a:spcBef>
              <a:buClr>
                <a:schemeClr val="dk2"/>
              </a:buClr>
              <a:buSzPts val="3733"/>
              <a:buFont typeface="Arial"/>
              <a:buNone/>
            </a:pPr>
            <a:r>
              <a:rPr lang="en-US" sz="3733" b="0" i="0" u="none" strike="noStrike" cap="none">
                <a:solidFill>
                  <a:schemeClr val="dk2"/>
                </a:solidFill>
                <a:latin typeface="Arial"/>
                <a:ea typeface="Arial"/>
                <a:cs typeface="Arial"/>
                <a:sym typeface="Arial"/>
              </a:rPr>
              <a:t>What is GCP?</a:t>
            </a:r>
          </a:p>
        </p:txBody>
      </p:sp>
      <p:pic>
        <p:nvPicPr>
          <p:cNvPr id="381" name="Shape 381"/>
          <p:cNvPicPr preferRelativeResize="0"/>
          <p:nvPr/>
        </p:nvPicPr>
        <p:blipFill rotWithShape="1">
          <a:blip r:embed="rId3">
            <a:alphaModFix/>
          </a:blip>
          <a:srcRect/>
          <a:stretch/>
        </p:blipFill>
        <p:spPr>
          <a:xfrm>
            <a:off x="578885" y="2094627"/>
            <a:ext cx="2877726" cy="2620701"/>
          </a:xfrm>
          <a:prstGeom prst="rect">
            <a:avLst/>
          </a:prstGeom>
          <a:noFill/>
          <a:ln>
            <a:noFill/>
          </a:ln>
        </p:spPr>
      </p:pic>
      <p:sp>
        <p:nvSpPr>
          <p:cNvPr id="382" name="Shape 382"/>
          <p:cNvSpPr txBox="1"/>
          <p:nvPr/>
        </p:nvSpPr>
        <p:spPr>
          <a:xfrm>
            <a:off x="415600" y="5377092"/>
            <a:ext cx="3182345" cy="537147"/>
          </a:xfrm>
          <a:prstGeom prst="rect">
            <a:avLst/>
          </a:prstGeom>
          <a:noFill/>
          <a:ln>
            <a:noFill/>
          </a:ln>
        </p:spPr>
        <p:txBody>
          <a:bodyPr wrap="square" lIns="91425" tIns="45700" rIns="91425" bIns="45700" anchor="t" anchorCtr="0">
            <a:noAutofit/>
          </a:bodyPr>
          <a:lstStyle/>
          <a:p>
            <a:pPr marL="0" marR="0" lvl="0" indent="-152400" algn="l" rtl="0">
              <a:spcBef>
                <a:spcPts val="0"/>
              </a:spcBef>
              <a:spcAft>
                <a:spcPts val="0"/>
              </a:spcAft>
              <a:buClr>
                <a:srgbClr val="0071C5"/>
              </a:buClr>
              <a:buSzPts val="2400"/>
              <a:buFont typeface="Noto Sans Symbols"/>
              <a:buNone/>
            </a:pPr>
            <a:r>
              <a:rPr lang="en-US" sz="2400" b="0">
                <a:solidFill>
                  <a:srgbClr val="0071C5"/>
                </a:solidFill>
                <a:latin typeface="Arial"/>
                <a:ea typeface="Arial"/>
                <a:cs typeface="Arial"/>
                <a:sym typeface="Arial"/>
              </a:rPr>
              <a:t>Serverless Compute</a:t>
            </a:r>
          </a:p>
        </p:txBody>
      </p:sp>
      <p:pic>
        <p:nvPicPr>
          <p:cNvPr id="383" name="Shape 383"/>
          <p:cNvPicPr preferRelativeResize="0"/>
          <p:nvPr/>
        </p:nvPicPr>
        <p:blipFill rotWithShape="1">
          <a:blip r:embed="rId4">
            <a:alphaModFix/>
          </a:blip>
          <a:srcRect/>
          <a:stretch/>
        </p:blipFill>
        <p:spPr>
          <a:xfrm>
            <a:off x="8225772" y="1304471"/>
            <a:ext cx="3333858" cy="3402330"/>
          </a:xfrm>
          <a:prstGeom prst="rect">
            <a:avLst/>
          </a:prstGeom>
          <a:noFill/>
          <a:ln>
            <a:noFill/>
          </a:ln>
        </p:spPr>
      </p:pic>
      <p:pic>
        <p:nvPicPr>
          <p:cNvPr id="384" name="Shape 384"/>
          <p:cNvPicPr preferRelativeResize="0"/>
          <p:nvPr/>
        </p:nvPicPr>
        <p:blipFill rotWithShape="1">
          <a:blip r:embed="rId5">
            <a:alphaModFix/>
          </a:blip>
          <a:srcRect/>
          <a:stretch/>
        </p:blipFill>
        <p:spPr>
          <a:xfrm>
            <a:off x="3820938" y="1356967"/>
            <a:ext cx="3568313" cy="3692374"/>
          </a:xfrm>
          <a:prstGeom prst="rect">
            <a:avLst/>
          </a:prstGeom>
          <a:noFill/>
          <a:ln>
            <a:noFill/>
          </a:ln>
        </p:spPr>
      </p:pic>
      <p:sp>
        <p:nvSpPr>
          <p:cNvPr id="385" name="Shape 385"/>
          <p:cNvSpPr txBox="1"/>
          <p:nvPr/>
        </p:nvSpPr>
        <p:spPr>
          <a:xfrm>
            <a:off x="4258207" y="5426431"/>
            <a:ext cx="2694162" cy="537147"/>
          </a:xfrm>
          <a:prstGeom prst="rect">
            <a:avLst/>
          </a:prstGeom>
          <a:noFill/>
          <a:ln>
            <a:noFill/>
          </a:ln>
        </p:spPr>
        <p:txBody>
          <a:bodyPr wrap="square" lIns="91425" tIns="45700" rIns="91425" bIns="45700" anchor="t" anchorCtr="0">
            <a:noAutofit/>
          </a:bodyPr>
          <a:lstStyle/>
          <a:p>
            <a:pPr marL="0" marR="0" lvl="0" indent="-152400" algn="l" rtl="0">
              <a:spcBef>
                <a:spcPts val="0"/>
              </a:spcBef>
              <a:spcAft>
                <a:spcPts val="0"/>
              </a:spcAft>
              <a:buClr>
                <a:srgbClr val="0071C5"/>
              </a:buClr>
              <a:buSzPts val="2400"/>
              <a:buFont typeface="Noto Sans Symbols"/>
              <a:buNone/>
            </a:pPr>
            <a:r>
              <a:rPr lang="en-US" sz="2400" b="0">
                <a:solidFill>
                  <a:srgbClr val="0071C5"/>
                </a:solidFill>
                <a:latin typeface="Arial"/>
                <a:ea typeface="Arial"/>
                <a:cs typeface="Arial"/>
                <a:sym typeface="Arial"/>
              </a:rPr>
              <a:t>Machine Learning </a:t>
            </a:r>
          </a:p>
        </p:txBody>
      </p:sp>
      <p:sp>
        <p:nvSpPr>
          <p:cNvPr id="386" name="Shape 386"/>
          <p:cNvSpPr txBox="1"/>
          <p:nvPr/>
        </p:nvSpPr>
        <p:spPr>
          <a:xfrm>
            <a:off x="8541957" y="5431776"/>
            <a:ext cx="2714371" cy="537147"/>
          </a:xfrm>
          <a:prstGeom prst="rect">
            <a:avLst/>
          </a:prstGeom>
          <a:noFill/>
          <a:ln>
            <a:noFill/>
          </a:ln>
        </p:spPr>
        <p:txBody>
          <a:bodyPr wrap="square" lIns="91425" tIns="45700" rIns="91425" bIns="45700" anchor="t" anchorCtr="0">
            <a:noAutofit/>
          </a:bodyPr>
          <a:lstStyle/>
          <a:p>
            <a:pPr marL="0" marR="0" lvl="0" indent="-152400" algn="l" rtl="0">
              <a:spcBef>
                <a:spcPts val="0"/>
              </a:spcBef>
              <a:spcAft>
                <a:spcPts val="0"/>
              </a:spcAft>
              <a:buClr>
                <a:srgbClr val="0071C5"/>
              </a:buClr>
              <a:buSzPts val="2400"/>
              <a:buFont typeface="Noto Sans Symbols"/>
              <a:buNone/>
            </a:pPr>
            <a:r>
              <a:rPr lang="en-US" sz="2400" b="0">
                <a:solidFill>
                  <a:srgbClr val="0071C5"/>
                </a:solidFill>
                <a:latin typeface="Arial"/>
                <a:ea typeface="Arial"/>
                <a:cs typeface="Arial"/>
                <a:sym typeface="Arial"/>
              </a:rPr>
              <a:t>Internet of Things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grpSp>
        <p:nvGrpSpPr>
          <p:cNvPr id="391" name="Shape 391"/>
          <p:cNvGrpSpPr/>
          <p:nvPr/>
        </p:nvGrpSpPr>
        <p:grpSpPr>
          <a:xfrm>
            <a:off x="8783558" y="2377309"/>
            <a:ext cx="2291908" cy="2834097"/>
            <a:chOff x="18068252" y="3973755"/>
            <a:chExt cx="4790778" cy="5924114"/>
          </a:xfrm>
        </p:grpSpPr>
        <p:pic>
          <p:nvPicPr>
            <p:cNvPr id="392" name="Shape 392"/>
            <p:cNvPicPr preferRelativeResize="0"/>
            <p:nvPr/>
          </p:nvPicPr>
          <p:blipFill rotWithShape="1">
            <a:blip r:embed="rId3">
              <a:alphaModFix/>
            </a:blip>
            <a:srcRect/>
            <a:stretch/>
          </p:blipFill>
          <p:spPr>
            <a:xfrm>
              <a:off x="18068252" y="7693223"/>
              <a:ext cx="2780519" cy="2204647"/>
            </a:xfrm>
            <a:prstGeom prst="rect">
              <a:avLst/>
            </a:prstGeom>
            <a:noFill/>
            <a:ln>
              <a:noFill/>
            </a:ln>
          </p:spPr>
        </p:pic>
        <p:pic>
          <p:nvPicPr>
            <p:cNvPr id="393" name="Shape 393"/>
            <p:cNvPicPr preferRelativeResize="0"/>
            <p:nvPr/>
          </p:nvPicPr>
          <p:blipFill rotWithShape="1">
            <a:blip r:embed="rId3">
              <a:alphaModFix/>
            </a:blip>
            <a:srcRect/>
            <a:stretch/>
          </p:blipFill>
          <p:spPr>
            <a:xfrm>
              <a:off x="18738338" y="7330474"/>
              <a:ext cx="2780519" cy="2204647"/>
            </a:xfrm>
            <a:prstGeom prst="rect">
              <a:avLst/>
            </a:prstGeom>
            <a:noFill/>
            <a:ln>
              <a:noFill/>
            </a:ln>
          </p:spPr>
        </p:pic>
        <p:pic>
          <p:nvPicPr>
            <p:cNvPr id="394" name="Shape 394"/>
            <p:cNvPicPr preferRelativeResize="0"/>
            <p:nvPr/>
          </p:nvPicPr>
          <p:blipFill rotWithShape="1">
            <a:blip r:embed="rId3">
              <a:alphaModFix/>
            </a:blip>
            <a:srcRect/>
            <a:stretch/>
          </p:blipFill>
          <p:spPr>
            <a:xfrm>
              <a:off x="19408423" y="6967725"/>
              <a:ext cx="2780519" cy="2204647"/>
            </a:xfrm>
            <a:prstGeom prst="rect">
              <a:avLst/>
            </a:prstGeom>
            <a:noFill/>
            <a:ln>
              <a:noFill/>
            </a:ln>
          </p:spPr>
        </p:pic>
        <p:pic>
          <p:nvPicPr>
            <p:cNvPr id="395" name="Shape 395"/>
            <p:cNvPicPr preferRelativeResize="0"/>
            <p:nvPr/>
          </p:nvPicPr>
          <p:blipFill rotWithShape="1">
            <a:blip r:embed="rId3">
              <a:alphaModFix/>
            </a:blip>
            <a:srcRect/>
            <a:stretch/>
          </p:blipFill>
          <p:spPr>
            <a:xfrm>
              <a:off x="20078511" y="6604976"/>
              <a:ext cx="2780519" cy="2204647"/>
            </a:xfrm>
            <a:prstGeom prst="rect">
              <a:avLst/>
            </a:prstGeom>
            <a:noFill/>
            <a:ln>
              <a:noFill/>
            </a:ln>
          </p:spPr>
        </p:pic>
        <p:pic>
          <p:nvPicPr>
            <p:cNvPr id="396" name="Shape 396"/>
            <p:cNvPicPr preferRelativeResize="0"/>
            <p:nvPr/>
          </p:nvPicPr>
          <p:blipFill rotWithShape="1">
            <a:blip r:embed="rId4">
              <a:alphaModFix/>
            </a:blip>
            <a:srcRect/>
            <a:stretch/>
          </p:blipFill>
          <p:spPr>
            <a:xfrm>
              <a:off x="20264030" y="3973755"/>
              <a:ext cx="1993951" cy="4167632"/>
            </a:xfrm>
            <a:prstGeom prst="rect">
              <a:avLst/>
            </a:prstGeom>
            <a:noFill/>
            <a:ln>
              <a:noFill/>
            </a:ln>
          </p:spPr>
        </p:pic>
        <p:pic>
          <p:nvPicPr>
            <p:cNvPr id="397" name="Shape 397"/>
            <p:cNvPicPr preferRelativeResize="0"/>
            <p:nvPr/>
          </p:nvPicPr>
          <p:blipFill rotWithShape="1">
            <a:blip r:embed="rId5">
              <a:alphaModFix/>
            </a:blip>
            <a:srcRect/>
            <a:stretch/>
          </p:blipFill>
          <p:spPr>
            <a:xfrm>
              <a:off x="19617798" y="4306329"/>
              <a:ext cx="1993951" cy="4167632"/>
            </a:xfrm>
            <a:prstGeom prst="rect">
              <a:avLst/>
            </a:prstGeom>
            <a:noFill/>
            <a:ln>
              <a:noFill/>
            </a:ln>
          </p:spPr>
        </p:pic>
        <p:pic>
          <p:nvPicPr>
            <p:cNvPr id="398" name="Shape 398"/>
            <p:cNvPicPr preferRelativeResize="0"/>
            <p:nvPr/>
          </p:nvPicPr>
          <p:blipFill rotWithShape="1">
            <a:blip r:embed="rId6">
              <a:alphaModFix/>
            </a:blip>
            <a:srcRect/>
            <a:stretch/>
          </p:blipFill>
          <p:spPr>
            <a:xfrm>
              <a:off x="18971569" y="4638903"/>
              <a:ext cx="1993951" cy="4167632"/>
            </a:xfrm>
            <a:prstGeom prst="rect">
              <a:avLst/>
            </a:prstGeom>
            <a:noFill/>
            <a:ln>
              <a:noFill/>
            </a:ln>
          </p:spPr>
        </p:pic>
        <p:pic>
          <p:nvPicPr>
            <p:cNvPr id="399" name="Shape 399"/>
            <p:cNvPicPr preferRelativeResize="0"/>
            <p:nvPr/>
          </p:nvPicPr>
          <p:blipFill rotWithShape="1">
            <a:blip r:embed="rId7">
              <a:alphaModFix/>
            </a:blip>
            <a:srcRect/>
            <a:stretch/>
          </p:blipFill>
          <p:spPr>
            <a:xfrm>
              <a:off x="18325338" y="4971478"/>
              <a:ext cx="1993951" cy="4167632"/>
            </a:xfrm>
            <a:prstGeom prst="rect">
              <a:avLst/>
            </a:prstGeom>
            <a:noFill/>
            <a:ln>
              <a:noFill/>
            </a:ln>
          </p:spPr>
        </p:pic>
      </p:grpSp>
      <p:pic>
        <p:nvPicPr>
          <p:cNvPr id="400" name="Shape 400"/>
          <p:cNvPicPr preferRelativeResize="0"/>
          <p:nvPr/>
        </p:nvPicPr>
        <p:blipFill rotWithShape="1">
          <a:blip r:embed="rId3">
            <a:alphaModFix/>
          </a:blip>
          <a:srcRect/>
          <a:stretch/>
        </p:blipFill>
        <p:spPr>
          <a:xfrm>
            <a:off x="1457834" y="4185285"/>
            <a:ext cx="1481955" cy="1175030"/>
          </a:xfrm>
          <a:prstGeom prst="rect">
            <a:avLst/>
          </a:prstGeom>
          <a:noFill/>
          <a:ln>
            <a:noFill/>
          </a:ln>
        </p:spPr>
      </p:pic>
      <p:sp>
        <p:nvSpPr>
          <p:cNvPr id="401" name="Shape 401"/>
          <p:cNvSpPr txBox="1">
            <a:spLocks noGrp="1"/>
          </p:cNvSpPr>
          <p:nvPr>
            <p:ph type="title"/>
          </p:nvPr>
        </p:nvSpPr>
        <p:spPr>
          <a:xfrm>
            <a:off x="415600" y="593367"/>
            <a:ext cx="11360800" cy="763600"/>
          </a:xfrm>
          <a:prstGeom prst="rect">
            <a:avLst/>
          </a:prstGeom>
          <a:noFill/>
          <a:ln>
            <a:noFill/>
          </a:ln>
        </p:spPr>
        <p:txBody>
          <a:bodyPr wrap="square" lIns="121900" tIns="121900" rIns="121900" bIns="121900" anchor="t" anchorCtr="0">
            <a:noAutofit/>
          </a:bodyPr>
          <a:lstStyle/>
          <a:p>
            <a:pPr marL="0" marR="0" lvl="0" indent="-237045" algn="l" rtl="0">
              <a:lnSpc>
                <a:spcPct val="100000"/>
              </a:lnSpc>
              <a:spcBef>
                <a:spcPts val="0"/>
              </a:spcBef>
              <a:buClr>
                <a:schemeClr val="dk2"/>
              </a:buClr>
              <a:buSzPts val="3733"/>
              <a:buFont typeface="Arial"/>
              <a:buNone/>
            </a:pPr>
            <a:r>
              <a:rPr lang="en-US" sz="3733" b="0" i="0" u="none" strike="noStrike" cap="none">
                <a:solidFill>
                  <a:schemeClr val="dk2"/>
                </a:solidFill>
                <a:latin typeface="Arial"/>
                <a:ea typeface="Arial"/>
                <a:cs typeface="Arial"/>
                <a:sym typeface="Arial"/>
              </a:rPr>
              <a:t>Cloud IoT Core</a:t>
            </a:r>
          </a:p>
        </p:txBody>
      </p:sp>
      <p:grpSp>
        <p:nvGrpSpPr>
          <p:cNvPr id="402" name="Shape 402"/>
          <p:cNvGrpSpPr/>
          <p:nvPr/>
        </p:nvGrpSpPr>
        <p:grpSpPr>
          <a:xfrm>
            <a:off x="3726396" y="2207487"/>
            <a:ext cx="4291248" cy="3485783"/>
            <a:chOff x="6165458" y="2351741"/>
            <a:chExt cx="12090292" cy="9820950"/>
          </a:xfrm>
        </p:grpSpPr>
        <p:cxnSp>
          <p:nvCxnSpPr>
            <p:cNvPr id="403" name="Shape 403"/>
            <p:cNvCxnSpPr/>
            <p:nvPr/>
          </p:nvCxnSpPr>
          <p:spPr>
            <a:xfrm rot="10800000" flipH="1">
              <a:off x="13932450" y="2351743"/>
              <a:ext cx="1226700" cy="2453100"/>
            </a:xfrm>
            <a:prstGeom prst="straightConnector1">
              <a:avLst/>
            </a:prstGeom>
            <a:noFill/>
            <a:ln w="9525" cap="flat" cmpd="sng">
              <a:solidFill>
                <a:srgbClr val="999999"/>
              </a:solidFill>
              <a:prstDash val="dot"/>
              <a:round/>
              <a:headEnd type="none" w="med" len="med"/>
              <a:tailEnd type="none" w="med" len="med"/>
            </a:ln>
          </p:spPr>
        </p:cxnSp>
        <p:cxnSp>
          <p:nvCxnSpPr>
            <p:cNvPr id="404" name="Shape 404"/>
            <p:cNvCxnSpPr/>
            <p:nvPr/>
          </p:nvCxnSpPr>
          <p:spPr>
            <a:xfrm>
              <a:off x="15045750" y="7257942"/>
              <a:ext cx="3210000" cy="0"/>
            </a:xfrm>
            <a:prstGeom prst="straightConnector1">
              <a:avLst/>
            </a:prstGeom>
            <a:noFill/>
            <a:ln w="9525" cap="flat" cmpd="sng">
              <a:solidFill>
                <a:srgbClr val="999999"/>
              </a:solidFill>
              <a:prstDash val="dot"/>
              <a:round/>
              <a:headEnd type="none" w="med" len="med"/>
              <a:tailEnd type="none" w="med" len="med"/>
            </a:ln>
          </p:spPr>
        </p:cxnSp>
        <p:cxnSp>
          <p:nvCxnSpPr>
            <p:cNvPr id="405" name="Shape 405"/>
            <p:cNvCxnSpPr/>
            <p:nvPr/>
          </p:nvCxnSpPr>
          <p:spPr>
            <a:xfrm flipH="1">
              <a:off x="9220282" y="9719591"/>
              <a:ext cx="1226700" cy="2453100"/>
            </a:xfrm>
            <a:prstGeom prst="straightConnector1">
              <a:avLst/>
            </a:prstGeom>
            <a:noFill/>
            <a:ln w="9525" cap="flat" cmpd="sng">
              <a:solidFill>
                <a:srgbClr val="999999"/>
              </a:solidFill>
              <a:prstDash val="dot"/>
              <a:round/>
              <a:headEnd type="none" w="med" len="med"/>
              <a:tailEnd type="none" w="med" len="med"/>
            </a:ln>
          </p:spPr>
        </p:cxnSp>
        <p:cxnSp>
          <p:nvCxnSpPr>
            <p:cNvPr id="406" name="Shape 406"/>
            <p:cNvCxnSpPr/>
            <p:nvPr/>
          </p:nvCxnSpPr>
          <p:spPr>
            <a:xfrm>
              <a:off x="13923588" y="9719591"/>
              <a:ext cx="1226700" cy="2453100"/>
            </a:xfrm>
            <a:prstGeom prst="straightConnector1">
              <a:avLst/>
            </a:prstGeom>
            <a:noFill/>
            <a:ln w="9525" cap="flat" cmpd="sng">
              <a:solidFill>
                <a:srgbClr val="999999"/>
              </a:solidFill>
              <a:prstDash val="dot"/>
              <a:round/>
              <a:headEnd type="none" w="med" len="med"/>
              <a:tailEnd type="none" w="med" len="med"/>
            </a:ln>
          </p:spPr>
        </p:cxnSp>
        <p:cxnSp>
          <p:nvCxnSpPr>
            <p:cNvPr id="407" name="Shape 407"/>
            <p:cNvCxnSpPr/>
            <p:nvPr/>
          </p:nvCxnSpPr>
          <p:spPr>
            <a:xfrm>
              <a:off x="9231963" y="2351741"/>
              <a:ext cx="1226700" cy="2453100"/>
            </a:xfrm>
            <a:prstGeom prst="straightConnector1">
              <a:avLst/>
            </a:prstGeom>
            <a:noFill/>
            <a:ln w="9525" cap="flat" cmpd="sng">
              <a:solidFill>
                <a:srgbClr val="999999"/>
              </a:solidFill>
              <a:prstDash val="dot"/>
              <a:round/>
              <a:headEnd type="none" w="med" len="med"/>
              <a:tailEnd type="none" w="med" len="med"/>
            </a:ln>
          </p:spPr>
        </p:cxnSp>
        <p:cxnSp>
          <p:nvCxnSpPr>
            <p:cNvPr id="408" name="Shape 408"/>
            <p:cNvCxnSpPr/>
            <p:nvPr/>
          </p:nvCxnSpPr>
          <p:spPr>
            <a:xfrm>
              <a:off x="6165458" y="7257939"/>
              <a:ext cx="3210000" cy="0"/>
            </a:xfrm>
            <a:prstGeom prst="straightConnector1">
              <a:avLst/>
            </a:prstGeom>
            <a:noFill/>
            <a:ln w="9525" cap="flat" cmpd="sng">
              <a:solidFill>
                <a:srgbClr val="999999"/>
              </a:solidFill>
              <a:prstDash val="dot"/>
              <a:round/>
              <a:headEnd type="none" w="med" len="med"/>
              <a:tailEnd type="none" w="med" len="med"/>
            </a:ln>
          </p:spPr>
        </p:cxnSp>
      </p:grpSp>
      <p:sp>
        <p:nvSpPr>
          <p:cNvPr id="409" name="Shape 409"/>
          <p:cNvSpPr/>
          <p:nvPr/>
        </p:nvSpPr>
        <p:spPr>
          <a:xfrm>
            <a:off x="4508304" y="2773296"/>
            <a:ext cx="2709200" cy="2347600"/>
          </a:xfrm>
          <a:prstGeom prst="hexagon">
            <a:avLst>
              <a:gd name="adj" fmla="val 25000"/>
              <a:gd name="vf" fmla="val 115470"/>
            </a:avLst>
          </a:prstGeom>
          <a:solidFill>
            <a:srgbClr val="FFFFFF"/>
          </a:solidFill>
          <a:ln w="9525" cap="flat" cmpd="sng">
            <a:solidFill>
              <a:srgbClr val="999999"/>
            </a:solidFill>
            <a:prstDash val="dot"/>
            <a:round/>
            <a:headEnd type="none" w="med" len="med"/>
            <a:tailEnd type="none" w="med" len="med"/>
          </a:ln>
        </p:spPr>
        <p:txBody>
          <a:bodyPr wrap="square" lIns="45725" tIns="45725" rIns="45725" bIns="45725" anchor="ctr" anchorCtr="0">
            <a:noAutofit/>
          </a:bodyPr>
          <a:lstStyle/>
          <a:p>
            <a:pPr marL="0" marR="0" lvl="0" indent="0" algn="l" rtl="0">
              <a:spcBef>
                <a:spcPts val="0"/>
              </a:spcBef>
              <a:buNone/>
            </a:pPr>
            <a:endParaRPr sz="800">
              <a:solidFill>
                <a:schemeClr val="dk1"/>
              </a:solidFill>
              <a:latin typeface="Arial"/>
              <a:ea typeface="Arial"/>
              <a:cs typeface="Arial"/>
              <a:sym typeface="Arial"/>
            </a:endParaRPr>
          </a:p>
        </p:txBody>
      </p:sp>
      <p:sp>
        <p:nvSpPr>
          <p:cNvPr id="410" name="Shape 410"/>
          <p:cNvSpPr/>
          <p:nvPr/>
        </p:nvSpPr>
        <p:spPr>
          <a:xfrm>
            <a:off x="4677941" y="2917837"/>
            <a:ext cx="2362800" cy="2046800"/>
          </a:xfrm>
          <a:prstGeom prst="hexagon">
            <a:avLst>
              <a:gd name="adj" fmla="val 25000"/>
              <a:gd name="vf" fmla="val 115470"/>
            </a:avLst>
          </a:prstGeom>
          <a:solidFill>
            <a:srgbClr val="F3F3F3"/>
          </a:solidFill>
          <a:ln>
            <a:noFill/>
          </a:ln>
        </p:spPr>
        <p:txBody>
          <a:bodyPr wrap="square" lIns="45725" tIns="45725" rIns="45725" bIns="45725" anchor="ctr" anchorCtr="0">
            <a:noAutofit/>
          </a:bodyPr>
          <a:lstStyle/>
          <a:p>
            <a:pPr marL="0" marR="0" lvl="0" indent="0" algn="l" rtl="0">
              <a:spcBef>
                <a:spcPts val="0"/>
              </a:spcBef>
              <a:buNone/>
            </a:pPr>
            <a:endParaRPr sz="800">
              <a:solidFill>
                <a:schemeClr val="dk1"/>
              </a:solidFill>
              <a:latin typeface="Arial"/>
              <a:ea typeface="Arial"/>
              <a:cs typeface="Arial"/>
              <a:sym typeface="Arial"/>
            </a:endParaRPr>
          </a:p>
        </p:txBody>
      </p:sp>
      <p:pic>
        <p:nvPicPr>
          <p:cNvPr id="411" name="Shape 411"/>
          <p:cNvPicPr preferRelativeResize="0"/>
          <p:nvPr/>
        </p:nvPicPr>
        <p:blipFill rotWithShape="1">
          <a:blip r:embed="rId8">
            <a:alphaModFix/>
          </a:blip>
          <a:srcRect/>
          <a:stretch/>
        </p:blipFill>
        <p:spPr>
          <a:xfrm>
            <a:off x="5084450" y="3168405"/>
            <a:ext cx="1554396" cy="1554381"/>
          </a:xfrm>
          <a:prstGeom prst="rect">
            <a:avLst/>
          </a:prstGeom>
          <a:noFill/>
          <a:ln>
            <a:noFill/>
          </a:ln>
        </p:spPr>
      </p:pic>
      <p:sp>
        <p:nvSpPr>
          <p:cNvPr id="412" name="Shape 412"/>
          <p:cNvSpPr txBox="1"/>
          <p:nvPr/>
        </p:nvSpPr>
        <p:spPr>
          <a:xfrm>
            <a:off x="5056899" y="4652373"/>
            <a:ext cx="1612000" cy="288000"/>
          </a:xfrm>
          <a:prstGeom prst="rect">
            <a:avLst/>
          </a:prstGeom>
          <a:noFill/>
          <a:ln>
            <a:noFill/>
          </a:ln>
        </p:spPr>
        <p:txBody>
          <a:bodyPr wrap="square" lIns="121900" tIns="121900" rIns="121900" bIns="121900" anchor="ctr" anchorCtr="0">
            <a:noAutofit/>
          </a:bodyPr>
          <a:lstStyle/>
          <a:p>
            <a:pPr marL="0" marR="0" lvl="0" indent="0" algn="ctr" rtl="0">
              <a:spcBef>
                <a:spcPts val="0"/>
              </a:spcBef>
              <a:buNone/>
            </a:pPr>
            <a:r>
              <a:rPr lang="en-US" sz="1067" b="1">
                <a:solidFill>
                  <a:srgbClr val="4285F4"/>
                </a:solidFill>
                <a:latin typeface="Roboto"/>
                <a:ea typeface="Roboto"/>
                <a:cs typeface="Roboto"/>
                <a:sym typeface="Roboto"/>
              </a:rPr>
              <a:t>Cloud IoT Core</a:t>
            </a:r>
          </a:p>
        </p:txBody>
      </p:sp>
      <p:pic>
        <p:nvPicPr>
          <p:cNvPr id="413" name="Shape 413"/>
          <p:cNvPicPr preferRelativeResize="0"/>
          <p:nvPr/>
        </p:nvPicPr>
        <p:blipFill rotWithShape="1">
          <a:blip r:embed="rId9">
            <a:alphaModFix/>
          </a:blip>
          <a:srcRect l="53138" t="17350" r="33414" b="58140"/>
          <a:stretch/>
        </p:blipFill>
        <p:spPr>
          <a:xfrm>
            <a:off x="5460459" y="1683301"/>
            <a:ext cx="822671" cy="749703"/>
          </a:xfrm>
          <a:prstGeom prst="rect">
            <a:avLst/>
          </a:prstGeom>
          <a:noFill/>
          <a:ln>
            <a:noFill/>
          </a:ln>
        </p:spPr>
      </p:pic>
      <p:sp>
        <p:nvSpPr>
          <p:cNvPr id="414" name="Shape 414"/>
          <p:cNvSpPr txBox="1"/>
          <p:nvPr/>
        </p:nvSpPr>
        <p:spPr>
          <a:xfrm>
            <a:off x="5065797" y="2441565"/>
            <a:ext cx="1612000" cy="252400"/>
          </a:xfrm>
          <a:prstGeom prst="rect">
            <a:avLst/>
          </a:prstGeom>
          <a:noFill/>
          <a:ln>
            <a:noFill/>
          </a:ln>
        </p:spPr>
        <p:txBody>
          <a:bodyPr wrap="square" lIns="121900" tIns="121900" rIns="121900" bIns="121900" anchor="ctr" anchorCtr="0">
            <a:noAutofit/>
          </a:bodyPr>
          <a:lstStyle/>
          <a:p>
            <a:pPr marL="0" marR="0" lvl="0" indent="0" algn="ctr" rtl="0">
              <a:spcBef>
                <a:spcPts val="0"/>
              </a:spcBef>
              <a:buNone/>
            </a:pPr>
            <a:r>
              <a:rPr lang="en-US" sz="1200">
                <a:solidFill>
                  <a:srgbClr val="434343"/>
                </a:solidFill>
                <a:latin typeface="Roboto"/>
                <a:ea typeface="Roboto"/>
                <a:cs typeface="Roboto"/>
                <a:sym typeface="Roboto"/>
              </a:rPr>
              <a:t>Cloud Functions</a:t>
            </a:r>
          </a:p>
        </p:txBody>
      </p:sp>
      <p:pic>
        <p:nvPicPr>
          <p:cNvPr id="415" name="Shape 415" descr="Machine-Learning_128px.png"/>
          <p:cNvPicPr preferRelativeResize="0"/>
          <p:nvPr/>
        </p:nvPicPr>
        <p:blipFill rotWithShape="1">
          <a:blip r:embed="rId10">
            <a:alphaModFix/>
          </a:blip>
          <a:srcRect/>
          <a:stretch/>
        </p:blipFill>
        <p:spPr>
          <a:xfrm>
            <a:off x="7136647" y="2636658"/>
            <a:ext cx="779775" cy="779780"/>
          </a:xfrm>
          <a:prstGeom prst="rect">
            <a:avLst/>
          </a:prstGeom>
          <a:noFill/>
          <a:ln>
            <a:noFill/>
          </a:ln>
        </p:spPr>
      </p:pic>
      <p:sp>
        <p:nvSpPr>
          <p:cNvPr id="416" name="Shape 416"/>
          <p:cNvSpPr txBox="1"/>
          <p:nvPr/>
        </p:nvSpPr>
        <p:spPr>
          <a:xfrm>
            <a:off x="6944804" y="3445413"/>
            <a:ext cx="1157600" cy="158800"/>
          </a:xfrm>
          <a:prstGeom prst="rect">
            <a:avLst/>
          </a:prstGeom>
          <a:noFill/>
          <a:ln>
            <a:noFill/>
          </a:ln>
        </p:spPr>
        <p:txBody>
          <a:bodyPr wrap="square" lIns="121900" tIns="121900" rIns="121900" bIns="121900" anchor="ctr" anchorCtr="0">
            <a:noAutofit/>
          </a:bodyPr>
          <a:lstStyle/>
          <a:p>
            <a:pPr marL="0" marR="0" lvl="0" indent="0" algn="ctr" rtl="0">
              <a:spcBef>
                <a:spcPts val="0"/>
              </a:spcBef>
              <a:buNone/>
            </a:pPr>
            <a:r>
              <a:rPr lang="en-US" sz="1200">
                <a:solidFill>
                  <a:srgbClr val="545454"/>
                </a:solidFill>
                <a:latin typeface="Roboto"/>
                <a:ea typeface="Roboto"/>
                <a:cs typeface="Roboto"/>
                <a:sym typeface="Roboto"/>
              </a:rPr>
              <a:t>Cloud ML</a:t>
            </a:r>
          </a:p>
        </p:txBody>
      </p:sp>
      <p:pic>
        <p:nvPicPr>
          <p:cNvPr id="417" name="Shape 417"/>
          <p:cNvPicPr preferRelativeResize="0"/>
          <p:nvPr/>
        </p:nvPicPr>
        <p:blipFill rotWithShape="1">
          <a:blip r:embed="rId11">
            <a:alphaModFix/>
          </a:blip>
          <a:srcRect/>
          <a:stretch/>
        </p:blipFill>
        <p:spPr>
          <a:xfrm>
            <a:off x="7138078" y="4468992"/>
            <a:ext cx="780189" cy="706254"/>
          </a:xfrm>
          <a:prstGeom prst="rect">
            <a:avLst/>
          </a:prstGeom>
          <a:noFill/>
          <a:ln>
            <a:noFill/>
          </a:ln>
        </p:spPr>
      </p:pic>
      <p:sp>
        <p:nvSpPr>
          <p:cNvPr id="418" name="Shape 418"/>
          <p:cNvSpPr txBox="1"/>
          <p:nvPr/>
        </p:nvSpPr>
        <p:spPr>
          <a:xfrm>
            <a:off x="7005080" y="5216693"/>
            <a:ext cx="1036800" cy="158800"/>
          </a:xfrm>
          <a:prstGeom prst="rect">
            <a:avLst/>
          </a:prstGeom>
          <a:noFill/>
          <a:ln>
            <a:noFill/>
          </a:ln>
        </p:spPr>
        <p:txBody>
          <a:bodyPr wrap="square" lIns="121900" tIns="121900" rIns="121900" bIns="121900" anchor="ctr" anchorCtr="0">
            <a:noAutofit/>
          </a:bodyPr>
          <a:lstStyle/>
          <a:p>
            <a:pPr marL="0" marR="0" lvl="0" indent="0" algn="ctr" rtl="0">
              <a:spcBef>
                <a:spcPts val="0"/>
              </a:spcBef>
              <a:buNone/>
            </a:pPr>
            <a:r>
              <a:rPr lang="en-US" sz="1200">
                <a:solidFill>
                  <a:srgbClr val="545454"/>
                </a:solidFill>
                <a:latin typeface="Roboto"/>
                <a:ea typeface="Roboto"/>
                <a:cs typeface="Roboto"/>
                <a:sym typeface="Roboto"/>
              </a:rPr>
              <a:t>BigQuery</a:t>
            </a:r>
          </a:p>
        </p:txBody>
      </p:sp>
      <p:pic>
        <p:nvPicPr>
          <p:cNvPr id="419" name="Shape 419" descr="Dataflow_512_retina.png"/>
          <p:cNvPicPr preferRelativeResize="0"/>
          <p:nvPr/>
        </p:nvPicPr>
        <p:blipFill rotWithShape="1">
          <a:blip r:embed="rId12">
            <a:alphaModFix/>
          </a:blip>
          <a:srcRect/>
          <a:stretch/>
        </p:blipFill>
        <p:spPr>
          <a:xfrm>
            <a:off x="3787786" y="4326003"/>
            <a:ext cx="787845" cy="787825"/>
          </a:xfrm>
          <a:prstGeom prst="rect">
            <a:avLst/>
          </a:prstGeom>
          <a:noFill/>
          <a:ln>
            <a:noFill/>
          </a:ln>
        </p:spPr>
      </p:pic>
      <p:sp>
        <p:nvSpPr>
          <p:cNvPr id="420" name="Shape 420"/>
          <p:cNvSpPr txBox="1"/>
          <p:nvPr/>
        </p:nvSpPr>
        <p:spPr>
          <a:xfrm>
            <a:off x="3737567" y="5216700"/>
            <a:ext cx="989600" cy="158800"/>
          </a:xfrm>
          <a:prstGeom prst="rect">
            <a:avLst/>
          </a:prstGeom>
          <a:noFill/>
          <a:ln>
            <a:noFill/>
          </a:ln>
        </p:spPr>
        <p:txBody>
          <a:bodyPr wrap="square" lIns="121900" tIns="121900" rIns="121900" bIns="121900" anchor="ctr" anchorCtr="0">
            <a:noAutofit/>
          </a:bodyPr>
          <a:lstStyle/>
          <a:p>
            <a:pPr marL="0" marR="0" lvl="0" indent="0" algn="ctr" rtl="0">
              <a:spcBef>
                <a:spcPts val="0"/>
              </a:spcBef>
              <a:buNone/>
            </a:pPr>
            <a:r>
              <a:rPr lang="en-US" sz="1200">
                <a:solidFill>
                  <a:srgbClr val="545454"/>
                </a:solidFill>
                <a:latin typeface="Roboto"/>
                <a:ea typeface="Roboto"/>
                <a:cs typeface="Roboto"/>
                <a:sym typeface="Roboto"/>
              </a:rPr>
              <a:t>Cloud</a:t>
            </a:r>
          </a:p>
          <a:p>
            <a:pPr marL="0" marR="0" lvl="0" indent="0" algn="ctr" rtl="0">
              <a:spcBef>
                <a:spcPts val="0"/>
              </a:spcBef>
              <a:buNone/>
            </a:pPr>
            <a:r>
              <a:rPr lang="en-US" sz="1200">
                <a:solidFill>
                  <a:srgbClr val="545454"/>
                </a:solidFill>
                <a:latin typeface="Roboto"/>
                <a:ea typeface="Roboto"/>
                <a:cs typeface="Roboto"/>
                <a:sym typeface="Roboto"/>
              </a:rPr>
              <a:t>Dataflow</a:t>
            </a:r>
          </a:p>
        </p:txBody>
      </p:sp>
      <p:sp>
        <p:nvSpPr>
          <p:cNvPr id="421" name="Shape 421"/>
          <p:cNvSpPr txBox="1"/>
          <p:nvPr/>
        </p:nvSpPr>
        <p:spPr>
          <a:xfrm>
            <a:off x="3688673" y="3547013"/>
            <a:ext cx="989600" cy="158800"/>
          </a:xfrm>
          <a:prstGeom prst="rect">
            <a:avLst/>
          </a:prstGeom>
          <a:noFill/>
          <a:ln>
            <a:noFill/>
          </a:ln>
        </p:spPr>
        <p:txBody>
          <a:bodyPr wrap="square" lIns="121900" tIns="121900" rIns="121900" bIns="121900" anchor="ctr" anchorCtr="0">
            <a:noAutofit/>
          </a:bodyPr>
          <a:lstStyle/>
          <a:p>
            <a:pPr marL="0" marR="0" lvl="0" indent="0" algn="ctr" rtl="0">
              <a:spcBef>
                <a:spcPts val="0"/>
              </a:spcBef>
              <a:buNone/>
            </a:pPr>
            <a:r>
              <a:rPr lang="en-US" sz="1200">
                <a:solidFill>
                  <a:srgbClr val="545454"/>
                </a:solidFill>
                <a:latin typeface="Roboto"/>
                <a:ea typeface="Roboto"/>
                <a:cs typeface="Roboto"/>
                <a:sym typeface="Roboto"/>
              </a:rPr>
              <a:t>Cloud Pub/Sub</a:t>
            </a:r>
          </a:p>
        </p:txBody>
      </p:sp>
      <p:grpSp>
        <p:nvGrpSpPr>
          <p:cNvPr id="422" name="Shape 422"/>
          <p:cNvGrpSpPr/>
          <p:nvPr/>
        </p:nvGrpSpPr>
        <p:grpSpPr>
          <a:xfrm>
            <a:off x="3787671" y="2679216"/>
            <a:ext cx="788976" cy="701956"/>
            <a:chOff x="6753437" y="1442370"/>
            <a:chExt cx="685907" cy="610256"/>
          </a:xfrm>
        </p:grpSpPr>
        <p:pic>
          <p:nvPicPr>
            <p:cNvPr id="423" name="Shape 423" descr="Cloud_LogoAssets-06.png"/>
            <p:cNvPicPr preferRelativeResize="0"/>
            <p:nvPr/>
          </p:nvPicPr>
          <p:blipFill rotWithShape="1">
            <a:blip r:embed="rId13">
              <a:alphaModFix/>
            </a:blip>
            <a:srcRect/>
            <a:stretch/>
          </p:blipFill>
          <p:spPr>
            <a:xfrm>
              <a:off x="6753437" y="1442370"/>
              <a:ext cx="678348" cy="610256"/>
            </a:xfrm>
            <a:prstGeom prst="rect">
              <a:avLst/>
            </a:prstGeom>
            <a:noFill/>
            <a:ln>
              <a:noFill/>
            </a:ln>
          </p:spPr>
        </p:pic>
        <p:pic>
          <p:nvPicPr>
            <p:cNvPr id="424" name="Shape 424"/>
            <p:cNvPicPr preferRelativeResize="0"/>
            <p:nvPr/>
          </p:nvPicPr>
          <p:blipFill rotWithShape="1">
            <a:blip r:embed="rId14">
              <a:alphaModFix/>
            </a:blip>
            <a:srcRect/>
            <a:stretch/>
          </p:blipFill>
          <p:spPr>
            <a:xfrm>
              <a:off x="6755344" y="1445575"/>
              <a:ext cx="684000" cy="605700"/>
            </a:xfrm>
            <a:prstGeom prst="hexagon">
              <a:avLst>
                <a:gd name="adj" fmla="val 29435"/>
                <a:gd name="vf" fmla="val 115470"/>
              </a:avLst>
            </a:prstGeom>
            <a:noFill/>
            <a:ln>
              <a:noFill/>
            </a:ln>
          </p:spPr>
        </p:pic>
      </p:grpSp>
      <p:sp>
        <p:nvSpPr>
          <p:cNvPr id="425" name="Shape 425"/>
          <p:cNvSpPr txBox="1"/>
          <p:nvPr/>
        </p:nvSpPr>
        <p:spPr>
          <a:xfrm>
            <a:off x="5293129" y="6087009"/>
            <a:ext cx="1157600" cy="158800"/>
          </a:xfrm>
          <a:prstGeom prst="rect">
            <a:avLst/>
          </a:prstGeom>
          <a:noFill/>
          <a:ln>
            <a:noFill/>
          </a:ln>
        </p:spPr>
        <p:txBody>
          <a:bodyPr wrap="square" lIns="121900" tIns="121900" rIns="121900" bIns="121900" anchor="ctr" anchorCtr="0">
            <a:noAutofit/>
          </a:bodyPr>
          <a:lstStyle/>
          <a:p>
            <a:pPr marL="0" marR="0" lvl="0" indent="0" algn="ctr" rtl="0">
              <a:spcBef>
                <a:spcPts val="0"/>
              </a:spcBef>
              <a:buNone/>
            </a:pPr>
            <a:r>
              <a:rPr lang="en-US" sz="1200">
                <a:solidFill>
                  <a:srgbClr val="545454"/>
                </a:solidFill>
                <a:latin typeface="Roboto"/>
                <a:ea typeface="Roboto"/>
                <a:cs typeface="Roboto"/>
                <a:sym typeface="Roboto"/>
              </a:rPr>
              <a:t>DataStudio</a:t>
            </a:r>
          </a:p>
        </p:txBody>
      </p:sp>
      <p:pic>
        <p:nvPicPr>
          <p:cNvPr id="426" name="Shape 426"/>
          <p:cNvPicPr preferRelativeResize="0"/>
          <p:nvPr/>
        </p:nvPicPr>
        <p:blipFill rotWithShape="1">
          <a:blip r:embed="rId15">
            <a:alphaModFix/>
          </a:blip>
          <a:srcRect/>
          <a:stretch/>
        </p:blipFill>
        <p:spPr>
          <a:xfrm>
            <a:off x="5477297" y="5272875"/>
            <a:ext cx="788566" cy="788567"/>
          </a:xfrm>
          <a:prstGeom prst="rect">
            <a:avLst/>
          </a:prstGeom>
          <a:noFill/>
          <a:ln>
            <a:noFill/>
          </a:ln>
        </p:spPr>
      </p:pic>
      <p:sp>
        <p:nvSpPr>
          <p:cNvPr id="427" name="Shape 427"/>
          <p:cNvSpPr txBox="1"/>
          <p:nvPr/>
        </p:nvSpPr>
        <p:spPr>
          <a:xfrm>
            <a:off x="1708459" y="5072609"/>
            <a:ext cx="831200" cy="288000"/>
          </a:xfrm>
          <a:prstGeom prst="rect">
            <a:avLst/>
          </a:prstGeom>
          <a:noFill/>
          <a:ln>
            <a:noFill/>
          </a:ln>
        </p:spPr>
        <p:txBody>
          <a:bodyPr wrap="square" lIns="45725" tIns="45725" rIns="45725" bIns="45725" anchor="ctr" anchorCtr="0">
            <a:noAutofit/>
          </a:bodyPr>
          <a:lstStyle/>
          <a:p>
            <a:pPr marL="0" marR="0" lvl="0" indent="0" algn="ctr" rtl="0">
              <a:spcBef>
                <a:spcPts val="0"/>
              </a:spcBef>
              <a:buNone/>
            </a:pPr>
            <a:r>
              <a:rPr lang="en-US" sz="1467" b="1">
                <a:solidFill>
                  <a:srgbClr val="666666"/>
                </a:solidFill>
                <a:latin typeface="Roboto"/>
                <a:ea typeface="Roboto"/>
                <a:cs typeface="Roboto"/>
                <a:sym typeface="Roboto"/>
              </a:rPr>
              <a:t>Devices</a:t>
            </a:r>
          </a:p>
        </p:txBody>
      </p:sp>
      <p:sp>
        <p:nvSpPr>
          <p:cNvPr id="428" name="Shape 428"/>
          <p:cNvSpPr txBox="1"/>
          <p:nvPr/>
        </p:nvSpPr>
        <p:spPr>
          <a:xfrm>
            <a:off x="9300403" y="5152003"/>
            <a:ext cx="1259200" cy="288000"/>
          </a:xfrm>
          <a:prstGeom prst="rect">
            <a:avLst/>
          </a:prstGeom>
          <a:noFill/>
          <a:ln>
            <a:noFill/>
          </a:ln>
        </p:spPr>
        <p:txBody>
          <a:bodyPr wrap="square" lIns="45725" tIns="45725" rIns="45725" bIns="45725" anchor="ctr" anchorCtr="0">
            <a:noAutofit/>
          </a:bodyPr>
          <a:lstStyle/>
          <a:p>
            <a:pPr marL="0" marR="0" lvl="0" indent="0" algn="l" rtl="0">
              <a:spcBef>
                <a:spcPts val="0"/>
              </a:spcBef>
              <a:buNone/>
            </a:pPr>
            <a:r>
              <a:rPr lang="en-US" sz="1467" b="1">
                <a:solidFill>
                  <a:srgbClr val="666666"/>
                </a:solidFill>
                <a:latin typeface="Roboto"/>
                <a:ea typeface="Roboto"/>
                <a:cs typeface="Roboto"/>
                <a:sym typeface="Roboto"/>
              </a:rPr>
              <a:t>Applications</a:t>
            </a:r>
          </a:p>
        </p:txBody>
      </p:sp>
      <p:pic>
        <p:nvPicPr>
          <p:cNvPr id="429" name="Shape 429"/>
          <p:cNvPicPr preferRelativeResize="0"/>
          <p:nvPr/>
        </p:nvPicPr>
        <p:blipFill rotWithShape="1">
          <a:blip r:embed="rId16">
            <a:alphaModFix/>
          </a:blip>
          <a:srcRect/>
          <a:stretch/>
        </p:blipFill>
        <p:spPr>
          <a:xfrm>
            <a:off x="685337" y="3137498"/>
            <a:ext cx="2639824" cy="1897306"/>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1090967" y="593367"/>
            <a:ext cx="11360800" cy="763600"/>
          </a:xfrm>
          <a:prstGeom prst="rect">
            <a:avLst/>
          </a:prstGeom>
          <a:noFill/>
          <a:ln>
            <a:noFill/>
          </a:ln>
        </p:spPr>
        <p:txBody>
          <a:bodyPr wrap="square" lIns="121900" tIns="121900" rIns="121900" bIns="121900" anchor="t" anchorCtr="0">
            <a:noAutofit/>
          </a:bodyPr>
          <a:lstStyle/>
          <a:p>
            <a:pPr marL="0" marR="0" lvl="0" indent="-237045" algn="l" rtl="0">
              <a:lnSpc>
                <a:spcPct val="100000"/>
              </a:lnSpc>
              <a:spcBef>
                <a:spcPts val="0"/>
              </a:spcBef>
              <a:buClr>
                <a:schemeClr val="dk2"/>
              </a:buClr>
              <a:buSzPts val="3733"/>
              <a:buFont typeface="Arial"/>
              <a:buNone/>
            </a:pPr>
            <a:r>
              <a:rPr lang="en-US" sz="3733" b="0" i="0" u="none" strike="noStrike" cap="none">
                <a:solidFill>
                  <a:schemeClr val="dk2"/>
                </a:solidFill>
                <a:latin typeface="Arial"/>
                <a:ea typeface="Arial"/>
                <a:cs typeface="Arial"/>
                <a:sym typeface="Arial"/>
              </a:rPr>
              <a:t>Optimize device control with bi-directional dataflow</a:t>
            </a:r>
          </a:p>
        </p:txBody>
      </p:sp>
      <p:pic>
        <p:nvPicPr>
          <p:cNvPr id="435" name="Shape 435" descr="IoT_Google_Cloud_staticanimation_final-01.png"/>
          <p:cNvPicPr preferRelativeResize="0"/>
          <p:nvPr/>
        </p:nvPicPr>
        <p:blipFill rotWithShape="1">
          <a:blip r:embed="rId3">
            <a:alphaModFix/>
          </a:blip>
          <a:srcRect/>
          <a:stretch/>
        </p:blipFill>
        <p:spPr>
          <a:xfrm>
            <a:off x="829178" y="593367"/>
            <a:ext cx="9946625" cy="6798335"/>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415600" y="593367"/>
            <a:ext cx="11360700" cy="763500"/>
          </a:xfrm>
          <a:prstGeom prst="rect">
            <a:avLst/>
          </a:prstGeom>
          <a:noFill/>
          <a:ln>
            <a:noFill/>
          </a:ln>
        </p:spPr>
        <p:txBody>
          <a:bodyPr wrap="square" lIns="121900" tIns="121900" rIns="121900" bIns="121900" anchor="t" anchorCtr="0">
            <a:noAutofit/>
          </a:bodyPr>
          <a:lstStyle/>
          <a:p>
            <a:pPr marL="0" marR="0" lvl="0" indent="-237045" algn="l" rtl="0">
              <a:lnSpc>
                <a:spcPct val="100000"/>
              </a:lnSpc>
              <a:spcBef>
                <a:spcPts val="0"/>
              </a:spcBef>
              <a:buClr>
                <a:schemeClr val="dk2"/>
              </a:buClr>
              <a:buSzPts val="3733"/>
              <a:buFont typeface="Arial"/>
              <a:buNone/>
            </a:pPr>
            <a:r>
              <a:rPr lang="en-US" sz="3733" b="0" i="0" u="none" strike="noStrike" cap="none">
                <a:solidFill>
                  <a:schemeClr val="dk2"/>
                </a:solidFill>
                <a:latin typeface="Arial"/>
                <a:ea typeface="Arial"/>
                <a:cs typeface="Arial"/>
                <a:sym typeface="Arial"/>
              </a:rPr>
              <a:t>Simple UI for monitoring and management</a:t>
            </a:r>
          </a:p>
        </p:txBody>
      </p:sp>
      <p:grpSp>
        <p:nvGrpSpPr>
          <p:cNvPr id="441" name="Shape 441"/>
          <p:cNvGrpSpPr/>
          <p:nvPr/>
        </p:nvGrpSpPr>
        <p:grpSpPr>
          <a:xfrm>
            <a:off x="1246299" y="2700100"/>
            <a:ext cx="1232802" cy="3130500"/>
            <a:chOff x="158094" y="1511720"/>
            <a:chExt cx="1228257" cy="2855254"/>
          </a:xfrm>
        </p:grpSpPr>
        <p:pic>
          <p:nvPicPr>
            <p:cNvPr id="442" name="Shape 442" descr="Screen Shot 2017-05-07 at 10.28.22 PM.png"/>
            <p:cNvPicPr preferRelativeResize="0"/>
            <p:nvPr/>
          </p:nvPicPr>
          <p:blipFill rotWithShape="1">
            <a:blip r:embed="rId3">
              <a:alphaModFix/>
            </a:blip>
            <a:srcRect t="57102" r="31191"/>
            <a:stretch/>
          </p:blipFill>
          <p:spPr>
            <a:xfrm>
              <a:off x="158094" y="1511720"/>
              <a:ext cx="1227882" cy="310700"/>
            </a:xfrm>
            <a:prstGeom prst="rect">
              <a:avLst/>
            </a:prstGeom>
            <a:noFill/>
            <a:ln>
              <a:noFill/>
            </a:ln>
          </p:spPr>
        </p:pic>
        <p:pic>
          <p:nvPicPr>
            <p:cNvPr id="443" name="Shape 443" descr="Screen Shot 2017-05-07 at 10.30.33 PM.png"/>
            <p:cNvPicPr preferRelativeResize="0"/>
            <p:nvPr/>
          </p:nvPicPr>
          <p:blipFill rotWithShape="1">
            <a:blip r:embed="rId4">
              <a:alphaModFix/>
            </a:blip>
            <a:srcRect/>
            <a:stretch/>
          </p:blipFill>
          <p:spPr>
            <a:xfrm>
              <a:off x="197025" y="1797375"/>
              <a:ext cx="1189326" cy="2569599"/>
            </a:xfrm>
            <a:prstGeom prst="rect">
              <a:avLst/>
            </a:prstGeom>
            <a:noFill/>
            <a:ln>
              <a:noFill/>
            </a:ln>
          </p:spPr>
        </p:pic>
      </p:grpSp>
      <p:sp>
        <p:nvSpPr>
          <p:cNvPr id="444" name="Shape 444"/>
          <p:cNvSpPr/>
          <p:nvPr/>
        </p:nvSpPr>
        <p:spPr>
          <a:xfrm>
            <a:off x="1186395" y="2201125"/>
            <a:ext cx="2338800" cy="340800"/>
          </a:xfrm>
          <a:prstGeom prst="rect">
            <a:avLst/>
          </a:prstGeom>
          <a:solidFill>
            <a:srgbClr val="4184F3"/>
          </a:solidFill>
          <a:ln>
            <a:noFill/>
          </a:ln>
        </p:spPr>
        <p:txBody>
          <a:bodyPr wrap="square" lIns="45725" tIns="45725" rIns="45725" bIns="45725" anchor="ctr" anchorCtr="0">
            <a:noAutofit/>
          </a:bodyPr>
          <a:lstStyle/>
          <a:p>
            <a:pPr marL="0" marR="0" lvl="0" indent="-114300" algn="l" rtl="0">
              <a:spcBef>
                <a:spcPts val="0"/>
              </a:spcBef>
              <a:buClr>
                <a:schemeClr val="dk1"/>
              </a:buClr>
              <a:buSzPts val="1800"/>
              <a:buFont typeface="Arial"/>
              <a:buNone/>
            </a:pPr>
            <a:endParaRPr sz="1800">
              <a:solidFill>
                <a:schemeClr val="dk1"/>
              </a:solidFill>
              <a:latin typeface="Arial"/>
              <a:ea typeface="Arial"/>
              <a:cs typeface="Arial"/>
              <a:sym typeface="Arial"/>
            </a:endParaRPr>
          </a:p>
        </p:txBody>
      </p:sp>
      <p:pic>
        <p:nvPicPr>
          <p:cNvPr id="445" name="Shape 445"/>
          <p:cNvPicPr preferRelativeResize="0"/>
          <p:nvPr/>
        </p:nvPicPr>
        <p:blipFill rotWithShape="1">
          <a:blip r:embed="rId5">
            <a:alphaModFix/>
          </a:blip>
          <a:srcRect/>
          <a:stretch/>
        </p:blipFill>
        <p:spPr>
          <a:xfrm>
            <a:off x="1636346" y="2237414"/>
            <a:ext cx="522494" cy="313187"/>
          </a:xfrm>
          <a:prstGeom prst="rect">
            <a:avLst/>
          </a:prstGeom>
          <a:noFill/>
          <a:ln>
            <a:noFill/>
          </a:ln>
        </p:spPr>
      </p:pic>
      <p:sp>
        <p:nvSpPr>
          <p:cNvPr id="446" name="Shape 446"/>
          <p:cNvSpPr txBox="1"/>
          <p:nvPr/>
        </p:nvSpPr>
        <p:spPr>
          <a:xfrm>
            <a:off x="2165413" y="2250320"/>
            <a:ext cx="1506000" cy="272700"/>
          </a:xfrm>
          <a:prstGeom prst="rect">
            <a:avLst/>
          </a:prstGeom>
          <a:noFill/>
          <a:ln>
            <a:noFill/>
          </a:ln>
        </p:spPr>
        <p:txBody>
          <a:bodyPr wrap="square" lIns="45725" tIns="45725" rIns="45725" bIns="45725" anchor="t" anchorCtr="0">
            <a:noAutofit/>
          </a:bodyPr>
          <a:lstStyle/>
          <a:p>
            <a:pPr marL="0" marR="0" lvl="0" indent="-76200" algn="l" rtl="0">
              <a:spcBef>
                <a:spcPts val="0"/>
              </a:spcBef>
              <a:buClr>
                <a:srgbClr val="FFFFFF"/>
              </a:buClr>
              <a:buSzPts val="1200"/>
              <a:buFont typeface="Roboto"/>
              <a:buNone/>
            </a:pPr>
            <a:r>
              <a:rPr lang="en-US" sz="1200">
                <a:solidFill>
                  <a:srgbClr val="FFFFFF"/>
                </a:solidFill>
                <a:latin typeface="Roboto"/>
                <a:ea typeface="Roboto"/>
                <a:cs typeface="Roboto"/>
                <a:sym typeface="Roboto"/>
              </a:rPr>
              <a:t>Cloud Platform</a:t>
            </a:r>
          </a:p>
        </p:txBody>
      </p:sp>
      <p:grpSp>
        <p:nvGrpSpPr>
          <p:cNvPr id="447" name="Shape 447"/>
          <p:cNvGrpSpPr/>
          <p:nvPr/>
        </p:nvGrpSpPr>
        <p:grpSpPr>
          <a:xfrm>
            <a:off x="1338435" y="2316883"/>
            <a:ext cx="143836" cy="110396"/>
            <a:chOff x="4125375" y="4823750"/>
            <a:chExt cx="246000" cy="177800"/>
          </a:xfrm>
        </p:grpSpPr>
        <p:sp>
          <p:nvSpPr>
            <p:cNvPr id="448" name="Shape 448"/>
            <p:cNvSpPr/>
            <p:nvPr/>
          </p:nvSpPr>
          <p:spPr>
            <a:xfrm>
              <a:off x="4125375" y="4823750"/>
              <a:ext cx="246000" cy="26400"/>
            </a:xfrm>
            <a:prstGeom prst="roundRect">
              <a:avLst>
                <a:gd name="adj" fmla="val 50000"/>
              </a:avLst>
            </a:prstGeom>
            <a:solidFill>
              <a:schemeClr val="lt1"/>
            </a:solidFill>
            <a:ln>
              <a:noFill/>
            </a:ln>
          </p:spPr>
          <p:txBody>
            <a:bodyPr wrap="square" lIns="45725" tIns="45725" rIns="45725" bIns="45725" anchor="ctr" anchorCtr="0">
              <a:noAutofit/>
            </a:bodyPr>
            <a:lstStyle/>
            <a:p>
              <a:pPr marL="0" marR="0" lvl="0" indent="-114300" algn="l" rtl="0">
                <a:spcBef>
                  <a:spcPts val="0"/>
                </a:spcBef>
                <a:buClr>
                  <a:schemeClr val="dk1"/>
                </a:buClr>
                <a:buSzPts val="1800"/>
                <a:buFont typeface="Arial"/>
                <a:buNone/>
              </a:pPr>
              <a:endParaRPr sz="1800">
                <a:solidFill>
                  <a:schemeClr val="dk1"/>
                </a:solidFill>
                <a:latin typeface="Arial"/>
                <a:ea typeface="Arial"/>
                <a:cs typeface="Arial"/>
                <a:sym typeface="Arial"/>
              </a:endParaRPr>
            </a:p>
          </p:txBody>
        </p:sp>
        <p:sp>
          <p:nvSpPr>
            <p:cNvPr id="449" name="Shape 449"/>
            <p:cNvSpPr/>
            <p:nvPr/>
          </p:nvSpPr>
          <p:spPr>
            <a:xfrm>
              <a:off x="4125375" y="4899450"/>
              <a:ext cx="246000" cy="26400"/>
            </a:xfrm>
            <a:prstGeom prst="roundRect">
              <a:avLst>
                <a:gd name="adj" fmla="val 50000"/>
              </a:avLst>
            </a:prstGeom>
            <a:solidFill>
              <a:schemeClr val="lt1"/>
            </a:solidFill>
            <a:ln>
              <a:noFill/>
            </a:ln>
          </p:spPr>
          <p:txBody>
            <a:bodyPr wrap="square" lIns="45725" tIns="45725" rIns="45725" bIns="45725" anchor="ctr" anchorCtr="0">
              <a:noAutofit/>
            </a:bodyPr>
            <a:lstStyle/>
            <a:p>
              <a:pPr marL="0" marR="0" lvl="0" indent="-114300" algn="l" rtl="0">
                <a:spcBef>
                  <a:spcPts val="0"/>
                </a:spcBef>
                <a:buClr>
                  <a:schemeClr val="dk1"/>
                </a:buClr>
                <a:buSzPts val="1800"/>
                <a:buFont typeface="Arial"/>
                <a:buNone/>
              </a:pPr>
              <a:endParaRPr sz="1800">
                <a:solidFill>
                  <a:schemeClr val="dk1"/>
                </a:solidFill>
                <a:latin typeface="Arial"/>
                <a:ea typeface="Arial"/>
                <a:cs typeface="Arial"/>
                <a:sym typeface="Arial"/>
              </a:endParaRPr>
            </a:p>
          </p:txBody>
        </p:sp>
        <p:sp>
          <p:nvSpPr>
            <p:cNvPr id="450" name="Shape 450"/>
            <p:cNvSpPr/>
            <p:nvPr/>
          </p:nvSpPr>
          <p:spPr>
            <a:xfrm>
              <a:off x="4125375" y="4975150"/>
              <a:ext cx="246000" cy="26400"/>
            </a:xfrm>
            <a:prstGeom prst="roundRect">
              <a:avLst>
                <a:gd name="adj" fmla="val 50000"/>
              </a:avLst>
            </a:prstGeom>
            <a:solidFill>
              <a:schemeClr val="lt1"/>
            </a:solidFill>
            <a:ln>
              <a:noFill/>
            </a:ln>
          </p:spPr>
          <p:txBody>
            <a:bodyPr wrap="square" lIns="45725" tIns="45725" rIns="45725" bIns="45725" anchor="ctr" anchorCtr="0">
              <a:noAutofit/>
            </a:bodyPr>
            <a:lstStyle/>
            <a:p>
              <a:pPr marL="0" marR="0" lvl="0" indent="-114300" algn="l" rtl="0">
                <a:spcBef>
                  <a:spcPts val="0"/>
                </a:spcBef>
                <a:buClr>
                  <a:schemeClr val="dk1"/>
                </a:buClr>
                <a:buSzPts val="1800"/>
                <a:buFont typeface="Arial"/>
                <a:buNone/>
              </a:pPr>
              <a:endParaRPr sz="1800">
                <a:solidFill>
                  <a:schemeClr val="dk1"/>
                </a:solidFill>
                <a:latin typeface="Arial"/>
                <a:ea typeface="Arial"/>
                <a:cs typeface="Arial"/>
                <a:sym typeface="Arial"/>
              </a:endParaRPr>
            </a:p>
          </p:txBody>
        </p:sp>
      </p:grpSp>
      <p:sp>
        <p:nvSpPr>
          <p:cNvPr id="451" name="Shape 451"/>
          <p:cNvSpPr/>
          <p:nvPr/>
        </p:nvSpPr>
        <p:spPr>
          <a:xfrm>
            <a:off x="1186401" y="5501300"/>
            <a:ext cx="1218900" cy="340800"/>
          </a:xfrm>
          <a:prstGeom prst="rect">
            <a:avLst/>
          </a:prstGeom>
          <a:noFill/>
          <a:ln w="19050"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marL="0" marR="0" lvl="0" indent="-120650" algn="l" rtl="0">
              <a:spcBef>
                <a:spcPts val="0"/>
              </a:spcBef>
              <a:buClr>
                <a:schemeClr val="dk1"/>
              </a:buClr>
              <a:buSzPts val="1900"/>
              <a:buFont typeface="Arial"/>
              <a:buNone/>
            </a:pPr>
            <a:endParaRPr sz="1900">
              <a:solidFill>
                <a:schemeClr val="dk1"/>
              </a:solidFill>
              <a:latin typeface="Arial"/>
              <a:ea typeface="Arial"/>
              <a:cs typeface="Arial"/>
              <a:sym typeface="Arial"/>
            </a:endParaRPr>
          </a:p>
        </p:txBody>
      </p:sp>
      <p:pic>
        <p:nvPicPr>
          <p:cNvPr id="452" name="Shape 452" descr="Screen Shot 2017-05-07 at 10.34.26 PM.png"/>
          <p:cNvPicPr preferRelativeResize="0"/>
          <p:nvPr/>
        </p:nvPicPr>
        <p:blipFill rotWithShape="1">
          <a:blip r:embed="rId6">
            <a:alphaModFix/>
          </a:blip>
          <a:srcRect l="-329" t="1926" r="329" b="17121"/>
          <a:stretch/>
        </p:blipFill>
        <p:spPr>
          <a:xfrm>
            <a:off x="4743843" y="1811747"/>
            <a:ext cx="6108337" cy="1432262"/>
          </a:xfrm>
          <a:prstGeom prst="rect">
            <a:avLst/>
          </a:prstGeom>
          <a:noFill/>
          <a:ln>
            <a:noFill/>
          </a:ln>
        </p:spPr>
      </p:pic>
      <p:sp>
        <p:nvSpPr>
          <p:cNvPr id="453" name="Shape 453"/>
          <p:cNvSpPr/>
          <p:nvPr/>
        </p:nvSpPr>
        <p:spPr>
          <a:xfrm>
            <a:off x="4672150" y="1672113"/>
            <a:ext cx="6261900" cy="1706700"/>
          </a:xfrm>
          <a:prstGeom prst="rect">
            <a:avLst/>
          </a:prstGeom>
          <a:noFill/>
          <a:ln w="19050" cap="flat" cmpd="sng">
            <a:solidFill>
              <a:schemeClr val="accent1"/>
            </a:solidFill>
            <a:prstDash val="solid"/>
            <a:round/>
            <a:headEnd type="none" w="med" len="med"/>
            <a:tailEnd type="none" w="med" len="med"/>
          </a:ln>
        </p:spPr>
        <p:txBody>
          <a:bodyPr wrap="square" lIns="91425" tIns="91425" rIns="91425" bIns="91425" anchor="ctr" anchorCtr="0">
            <a:noAutofit/>
          </a:bodyPr>
          <a:lstStyle/>
          <a:p>
            <a:pPr marL="0" marR="0" lvl="0" indent="-120650" algn="l" rtl="0">
              <a:spcBef>
                <a:spcPts val="0"/>
              </a:spcBef>
              <a:buClr>
                <a:schemeClr val="dk1"/>
              </a:buClr>
              <a:buSzPts val="1900"/>
              <a:buFont typeface="Arial"/>
              <a:buNone/>
            </a:pPr>
            <a:endParaRPr sz="1900">
              <a:solidFill>
                <a:schemeClr val="dk1"/>
              </a:solidFill>
              <a:latin typeface="Arial"/>
              <a:ea typeface="Arial"/>
              <a:cs typeface="Arial"/>
              <a:sym typeface="Arial"/>
            </a:endParaRPr>
          </a:p>
        </p:txBody>
      </p:sp>
      <p:grpSp>
        <p:nvGrpSpPr>
          <p:cNvPr id="454" name="Shape 454"/>
          <p:cNvGrpSpPr/>
          <p:nvPr/>
        </p:nvGrpSpPr>
        <p:grpSpPr>
          <a:xfrm>
            <a:off x="4764148" y="3631066"/>
            <a:ext cx="5668403" cy="2401285"/>
            <a:chOff x="2921600" y="4169302"/>
            <a:chExt cx="5570364" cy="2426275"/>
          </a:xfrm>
        </p:grpSpPr>
        <p:pic>
          <p:nvPicPr>
            <p:cNvPr id="455" name="Shape 455" descr="Screen Shot 2017-05-07 at 10.38.15 PM.png"/>
            <p:cNvPicPr preferRelativeResize="0"/>
            <p:nvPr/>
          </p:nvPicPr>
          <p:blipFill rotWithShape="1">
            <a:blip r:embed="rId7">
              <a:alphaModFix/>
            </a:blip>
            <a:srcRect t="367" b="51929"/>
            <a:stretch/>
          </p:blipFill>
          <p:spPr>
            <a:xfrm>
              <a:off x="2921604" y="4169302"/>
              <a:ext cx="5570360" cy="1653524"/>
            </a:xfrm>
            <a:prstGeom prst="rect">
              <a:avLst/>
            </a:prstGeom>
            <a:noFill/>
            <a:ln>
              <a:noFill/>
            </a:ln>
          </p:spPr>
        </p:pic>
        <p:pic>
          <p:nvPicPr>
            <p:cNvPr id="456" name="Shape 456" descr="Screen Shot 2017-05-07 at 10.38.15 PM.png"/>
            <p:cNvPicPr preferRelativeResize="0"/>
            <p:nvPr/>
          </p:nvPicPr>
          <p:blipFill rotWithShape="1">
            <a:blip r:embed="rId7">
              <a:alphaModFix/>
            </a:blip>
            <a:srcRect t="78884"/>
            <a:stretch/>
          </p:blipFill>
          <p:spPr>
            <a:xfrm>
              <a:off x="2921600" y="5863632"/>
              <a:ext cx="5570360" cy="731944"/>
            </a:xfrm>
            <a:prstGeom prst="rect">
              <a:avLst/>
            </a:prstGeom>
            <a:noFill/>
            <a:ln>
              <a:noFill/>
            </a:ln>
          </p:spPr>
        </p:pic>
      </p:grpSp>
      <p:sp>
        <p:nvSpPr>
          <p:cNvPr id="457" name="Shape 457"/>
          <p:cNvSpPr/>
          <p:nvPr/>
        </p:nvSpPr>
        <p:spPr>
          <a:xfrm>
            <a:off x="4672150" y="3545037"/>
            <a:ext cx="6261900" cy="2547600"/>
          </a:xfrm>
          <a:prstGeom prst="rect">
            <a:avLst/>
          </a:prstGeom>
          <a:noFill/>
          <a:ln w="19050" cap="flat" cmpd="sng">
            <a:solidFill>
              <a:schemeClr val="accent3"/>
            </a:solidFill>
            <a:prstDash val="solid"/>
            <a:round/>
            <a:headEnd type="none" w="med" len="med"/>
            <a:tailEnd type="none" w="med" len="med"/>
          </a:ln>
        </p:spPr>
        <p:txBody>
          <a:bodyPr wrap="square" lIns="91425" tIns="91425" rIns="91425" bIns="91425" anchor="ctr" anchorCtr="0">
            <a:noAutofit/>
          </a:bodyPr>
          <a:lstStyle/>
          <a:p>
            <a:pPr marL="0" marR="0" lvl="0" indent="-120650" algn="l" rtl="0">
              <a:spcBef>
                <a:spcPts val="0"/>
              </a:spcBef>
              <a:buClr>
                <a:schemeClr val="dk1"/>
              </a:buClr>
              <a:buSzPts val="1900"/>
              <a:buFont typeface="Arial"/>
              <a:buNone/>
            </a:pPr>
            <a:endParaRPr sz="1900">
              <a:solidFill>
                <a:schemeClr val="dk1"/>
              </a:solidFill>
              <a:latin typeface="Arial"/>
              <a:ea typeface="Arial"/>
              <a:cs typeface="Arial"/>
              <a:sym typeface="Arial"/>
            </a:endParaRPr>
          </a:p>
        </p:txBody>
      </p:sp>
      <p:cxnSp>
        <p:nvCxnSpPr>
          <p:cNvPr id="458" name="Shape 458"/>
          <p:cNvCxnSpPr/>
          <p:nvPr/>
        </p:nvCxnSpPr>
        <p:spPr>
          <a:xfrm>
            <a:off x="2415000" y="5672577"/>
            <a:ext cx="1663200" cy="0"/>
          </a:xfrm>
          <a:prstGeom prst="straightConnector1">
            <a:avLst/>
          </a:prstGeom>
          <a:noFill/>
          <a:ln w="19050" cap="flat" cmpd="sng">
            <a:solidFill>
              <a:schemeClr val="accent1"/>
            </a:solidFill>
            <a:prstDash val="solid"/>
            <a:round/>
            <a:headEnd type="none" w="med" len="med"/>
            <a:tailEnd type="none" w="med" len="med"/>
          </a:ln>
        </p:spPr>
      </p:cxnSp>
      <p:cxnSp>
        <p:nvCxnSpPr>
          <p:cNvPr id="459" name="Shape 459"/>
          <p:cNvCxnSpPr/>
          <p:nvPr/>
        </p:nvCxnSpPr>
        <p:spPr>
          <a:xfrm rot="10800000">
            <a:off x="4070275" y="2523075"/>
            <a:ext cx="0" cy="3149700"/>
          </a:xfrm>
          <a:prstGeom prst="straightConnector1">
            <a:avLst/>
          </a:prstGeom>
          <a:noFill/>
          <a:ln w="19050" cap="flat" cmpd="sng">
            <a:solidFill>
              <a:schemeClr val="accent1"/>
            </a:solidFill>
            <a:prstDash val="solid"/>
            <a:round/>
            <a:headEnd type="none" w="med" len="med"/>
            <a:tailEnd type="none" w="med" len="med"/>
          </a:ln>
        </p:spPr>
      </p:cxnSp>
      <p:cxnSp>
        <p:nvCxnSpPr>
          <p:cNvPr id="460" name="Shape 460"/>
          <p:cNvCxnSpPr>
            <a:endCxn id="453" idx="1"/>
          </p:cNvCxnSpPr>
          <p:nvPr/>
        </p:nvCxnSpPr>
        <p:spPr>
          <a:xfrm rot="10800000" flipH="1">
            <a:off x="4063450" y="2525463"/>
            <a:ext cx="608700" cy="3600"/>
          </a:xfrm>
          <a:prstGeom prst="straightConnector1">
            <a:avLst/>
          </a:prstGeom>
          <a:noFill/>
          <a:ln w="19050" cap="flat" cmpd="sng">
            <a:solidFill>
              <a:schemeClr val="accent1"/>
            </a:solidFill>
            <a:prstDash val="solid"/>
            <a:round/>
            <a:headEnd type="none" w="med" len="med"/>
            <a:tailEnd type="none" w="med" len="med"/>
          </a:ln>
        </p:spPr>
      </p:cxnSp>
      <p:cxnSp>
        <p:nvCxnSpPr>
          <p:cNvPr id="461" name="Shape 461"/>
          <p:cNvCxnSpPr>
            <a:stCxn id="457" idx="0"/>
            <a:endCxn id="457" idx="0"/>
          </p:cNvCxnSpPr>
          <p:nvPr/>
        </p:nvCxnSpPr>
        <p:spPr>
          <a:xfrm>
            <a:off x="7803100" y="3545037"/>
            <a:ext cx="0" cy="0"/>
          </a:xfrm>
          <a:prstGeom prst="straightConnector1">
            <a:avLst/>
          </a:prstGeom>
          <a:noFill/>
          <a:ln w="9525" cap="flat" cmpd="sng">
            <a:solidFill>
              <a:schemeClr val="dk2"/>
            </a:solidFill>
            <a:prstDash val="solid"/>
            <a:round/>
            <a:headEnd type="none" w="med" len="med"/>
            <a:tailEnd type="none" w="med" len="med"/>
          </a:ln>
        </p:spPr>
      </p:cxnSp>
      <p:sp>
        <p:nvSpPr>
          <p:cNvPr id="462" name="Shape 462"/>
          <p:cNvSpPr/>
          <p:nvPr/>
        </p:nvSpPr>
        <p:spPr>
          <a:xfrm>
            <a:off x="4855128" y="3000219"/>
            <a:ext cx="961200" cy="253500"/>
          </a:xfrm>
          <a:prstGeom prst="rect">
            <a:avLst/>
          </a:prstGeom>
          <a:noFill/>
          <a:ln w="19050" cap="flat" cmpd="sng">
            <a:solidFill>
              <a:schemeClr val="accent3"/>
            </a:solidFill>
            <a:prstDash val="solid"/>
            <a:round/>
            <a:headEnd type="none" w="med" len="med"/>
            <a:tailEnd type="none" w="med" len="med"/>
          </a:ln>
        </p:spPr>
        <p:txBody>
          <a:bodyPr wrap="square" lIns="45725" tIns="45725" rIns="45725" bIns="45725" anchor="ctr" anchorCtr="0">
            <a:noAutofit/>
          </a:bodyPr>
          <a:lstStyle/>
          <a:p>
            <a:pPr marL="0" marR="0" lvl="0" indent="-114300" algn="l" rtl="0">
              <a:spcBef>
                <a:spcPts val="0"/>
              </a:spcBef>
              <a:buClr>
                <a:schemeClr val="dk1"/>
              </a:buClr>
              <a:buSzPts val="1800"/>
              <a:buFont typeface="Arial"/>
              <a:buNone/>
            </a:pPr>
            <a:endParaRPr sz="1800">
              <a:solidFill>
                <a:schemeClr val="dk1"/>
              </a:solidFill>
              <a:latin typeface="Arial"/>
              <a:ea typeface="Arial"/>
              <a:cs typeface="Arial"/>
              <a:sym typeface="Arial"/>
            </a:endParaRPr>
          </a:p>
        </p:txBody>
      </p:sp>
      <p:cxnSp>
        <p:nvCxnSpPr>
          <p:cNvPr id="463" name="Shape 463"/>
          <p:cNvCxnSpPr/>
          <p:nvPr/>
        </p:nvCxnSpPr>
        <p:spPr>
          <a:xfrm>
            <a:off x="4672150" y="3545040"/>
            <a:ext cx="0" cy="303600"/>
          </a:xfrm>
          <a:prstGeom prst="straightConnector1">
            <a:avLst/>
          </a:prstGeom>
          <a:noFill/>
          <a:ln w="19050" cap="flat" cmpd="sng">
            <a:solidFill>
              <a:schemeClr val="accent3"/>
            </a:solidFill>
            <a:prstDash val="solid"/>
            <a:round/>
            <a:headEnd type="none" w="med" len="med"/>
            <a:tailEnd type="none" w="med" len="med"/>
          </a:ln>
        </p:spPr>
      </p:cxnSp>
      <p:cxnSp>
        <p:nvCxnSpPr>
          <p:cNvPr id="464" name="Shape 464"/>
          <p:cNvCxnSpPr>
            <a:stCxn id="462" idx="2"/>
          </p:cNvCxnSpPr>
          <p:nvPr/>
        </p:nvCxnSpPr>
        <p:spPr>
          <a:xfrm>
            <a:off x="5335728" y="3253719"/>
            <a:ext cx="0" cy="28650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Shape 470"/>
          <p:cNvSpPr txBox="1">
            <a:spLocks noGrp="1"/>
          </p:cNvSpPr>
          <p:nvPr>
            <p:ph type="sldNum" idx="12"/>
          </p:nvPr>
        </p:nvSpPr>
        <p:spPr>
          <a:xfrm>
            <a:off x="11620988" y="6420811"/>
            <a:ext cx="389003"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17</a:t>
            </a:fld>
            <a:endParaRPr lang="en-US" sz="1067">
              <a:solidFill>
                <a:srgbClr val="FFFFFF"/>
              </a:solidFill>
              <a:latin typeface="Arial"/>
              <a:ea typeface="Arial"/>
              <a:cs typeface="Arial"/>
              <a:sym typeface="Arial"/>
            </a:endParaRPr>
          </a:p>
        </p:txBody>
      </p:sp>
      <p:sp>
        <p:nvSpPr>
          <p:cNvPr id="471" name="Shape 471"/>
          <p:cNvSpPr txBox="1">
            <a:spLocks noGrp="1"/>
          </p:cNvSpPr>
          <p:nvPr>
            <p:ph type="title"/>
          </p:nvPr>
        </p:nvSpPr>
        <p:spPr>
          <a:xfrm>
            <a:off x="607484" y="411797"/>
            <a:ext cx="10972800" cy="1158240"/>
          </a:xfrm>
          <a:prstGeom prst="rect">
            <a:avLst/>
          </a:prstGeom>
          <a:noFill/>
          <a:ln>
            <a:noFill/>
          </a:ln>
        </p:spPr>
        <p:txBody>
          <a:bodyPr wrap="square" lIns="0" tIns="0" rIns="0" bIns="0" anchor="t" anchorCtr="0">
            <a:noAutofit/>
          </a:bodyPr>
          <a:lstStyle/>
          <a:p>
            <a:pPr marL="0" marR="0" lvl="0" indent="-237045" algn="l" rtl="0">
              <a:lnSpc>
                <a:spcPct val="100000"/>
              </a:lnSpc>
              <a:spcBef>
                <a:spcPts val="0"/>
              </a:spcBef>
              <a:buClr>
                <a:schemeClr val="dk2"/>
              </a:buClr>
              <a:buSzPts val="3733"/>
              <a:buFont typeface="Arial"/>
              <a:buNone/>
            </a:pPr>
            <a:r>
              <a:rPr lang="en-US" sz="3733" b="0" i="0" u="none" strike="noStrike" cap="none" dirty="0">
                <a:solidFill>
                  <a:schemeClr val="dk2"/>
                </a:solidFill>
                <a:latin typeface="Arial"/>
                <a:ea typeface="Arial"/>
                <a:cs typeface="Arial"/>
                <a:sym typeface="Arial"/>
              </a:rPr>
              <a:t>Intel® </a:t>
            </a:r>
            <a:r>
              <a:rPr lang="en-US" sz="3733" b="0" i="0" u="none" strike="noStrike" cap="none" dirty="0" err="1">
                <a:solidFill>
                  <a:schemeClr val="dk2"/>
                </a:solidFill>
                <a:latin typeface="Arial"/>
                <a:ea typeface="Arial"/>
                <a:cs typeface="Arial"/>
                <a:sym typeface="Arial"/>
              </a:rPr>
              <a:t>IoT</a:t>
            </a:r>
            <a:r>
              <a:rPr lang="en-US" sz="3733" b="0" i="0" u="none" strike="noStrike" cap="none" dirty="0">
                <a:solidFill>
                  <a:schemeClr val="dk2"/>
                </a:solidFill>
                <a:latin typeface="Arial"/>
                <a:ea typeface="Arial"/>
                <a:cs typeface="Arial"/>
                <a:sym typeface="Arial"/>
              </a:rPr>
              <a:t> &amp; </a:t>
            </a:r>
            <a:r>
              <a:rPr lang="en-US" sz="3733" b="0" i="0" u="none" strike="noStrike" cap="none" dirty="0" smtClean="0">
                <a:solidFill>
                  <a:schemeClr val="dk2"/>
                </a:solidFill>
                <a:latin typeface="Arial"/>
                <a:ea typeface="Arial"/>
                <a:cs typeface="Arial"/>
                <a:sym typeface="Arial"/>
              </a:rPr>
              <a:t>Google </a:t>
            </a:r>
            <a:r>
              <a:rPr lang="en-US" sz="3733" b="0" i="0" u="none" strike="noStrike" cap="none" dirty="0">
                <a:solidFill>
                  <a:schemeClr val="dk2"/>
                </a:solidFill>
                <a:latin typeface="Arial"/>
                <a:ea typeface="Arial"/>
                <a:cs typeface="Arial"/>
                <a:sym typeface="Arial"/>
              </a:rPr>
              <a:t>cloud</a:t>
            </a:r>
          </a:p>
        </p:txBody>
      </p:sp>
      <p:sp>
        <p:nvSpPr>
          <p:cNvPr id="472" name="Shape 472"/>
          <p:cNvSpPr/>
          <p:nvPr/>
        </p:nvSpPr>
        <p:spPr>
          <a:xfrm>
            <a:off x="-1" y="6054748"/>
            <a:ext cx="12009991" cy="215444"/>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800">
                <a:solidFill>
                  <a:schemeClr val="dk1"/>
                </a:solidFill>
                <a:latin typeface="Arial"/>
                <a:ea typeface="Arial"/>
                <a:cs typeface="Arial"/>
                <a:sym typeface="Arial"/>
              </a:rPr>
              <a:t>Source: </a:t>
            </a:r>
            <a:r>
              <a:rPr lang="en-US" sz="800" u="sng">
                <a:solidFill>
                  <a:schemeClr val="hlink"/>
                </a:solidFill>
                <a:latin typeface="Arial"/>
                <a:ea typeface="Arial"/>
                <a:cs typeface="Arial"/>
                <a:sym typeface="Arial"/>
                <a:hlinkClick r:id="rId3"/>
              </a:rPr>
              <a:t>https://cloudplatform.googleblog.com/2017/09/announcing-Cloud-IoT-Core-public-beta.html</a:t>
            </a:r>
            <a:r>
              <a:rPr lang="en-US" sz="800">
                <a:solidFill>
                  <a:schemeClr val="dk1"/>
                </a:solidFill>
                <a:latin typeface="Arial"/>
                <a:ea typeface="Arial"/>
                <a:cs typeface="Arial"/>
                <a:sym typeface="Arial"/>
              </a:rPr>
              <a:t>, </a:t>
            </a:r>
            <a:r>
              <a:rPr lang="en-US" sz="800" u="sng">
                <a:solidFill>
                  <a:schemeClr val="hlink"/>
                </a:solidFill>
                <a:latin typeface="Arial"/>
                <a:ea typeface="Arial"/>
                <a:cs typeface="Arial"/>
                <a:sym typeface="Arial"/>
                <a:hlinkClick r:id="rId4"/>
              </a:rPr>
              <a:t>https://www.intel.com/content/dam/www/public/us/en/documents/reference-architectures/seamless-edge-to-cloud-iot-reference-architecture.pdf</a:t>
            </a:r>
            <a:r>
              <a:rPr lang="en-US" sz="800">
                <a:solidFill>
                  <a:schemeClr val="dk1"/>
                </a:solidFill>
                <a:latin typeface="Arial"/>
                <a:ea typeface="Arial"/>
                <a:cs typeface="Arial"/>
                <a:sym typeface="Arial"/>
              </a:rPr>
              <a:t>  </a:t>
            </a:r>
          </a:p>
        </p:txBody>
      </p:sp>
      <p:pic>
        <p:nvPicPr>
          <p:cNvPr id="473" name="Shape 473"/>
          <p:cNvPicPr preferRelativeResize="0"/>
          <p:nvPr/>
        </p:nvPicPr>
        <p:blipFill rotWithShape="1">
          <a:blip r:embed="rId5">
            <a:alphaModFix/>
          </a:blip>
          <a:srcRect/>
          <a:stretch/>
        </p:blipFill>
        <p:spPr>
          <a:xfrm>
            <a:off x="1218861" y="1105348"/>
            <a:ext cx="9093094" cy="4492902"/>
          </a:xfrm>
          <a:prstGeom prst="rect">
            <a:avLst/>
          </a:prstGeom>
          <a:noFill/>
          <a:ln>
            <a:noFill/>
          </a:ln>
        </p:spPr>
      </p:pic>
      <p:sp>
        <p:nvSpPr>
          <p:cNvPr id="474" name="Shape 474"/>
          <p:cNvSpPr txBox="1"/>
          <p:nvPr/>
        </p:nvSpPr>
        <p:spPr>
          <a:xfrm>
            <a:off x="5219700" y="5722681"/>
            <a:ext cx="6181465" cy="123825"/>
          </a:xfrm>
          <a:prstGeom prst="rect">
            <a:avLst/>
          </a:prstGeom>
          <a:noFill/>
          <a:ln>
            <a:noFill/>
          </a:ln>
        </p:spPr>
        <p:txBody>
          <a:bodyPr wrap="square" lIns="0" tIns="0" rIns="0" bIns="0" anchor="t" anchorCtr="0">
            <a:noAutofit/>
          </a:bodyPr>
          <a:lstStyle/>
          <a:p>
            <a:pPr marL="0" marR="0" lvl="0" indent="0" algn="ctr" rtl="0">
              <a:spcBef>
                <a:spcPts val="0"/>
              </a:spcBef>
              <a:buNone/>
            </a:pPr>
            <a:r>
              <a:rPr lang="en-US" sz="1100">
                <a:solidFill>
                  <a:schemeClr val="dk1"/>
                </a:solidFill>
                <a:latin typeface="Arial"/>
                <a:ea typeface="Arial"/>
                <a:cs typeface="Arial"/>
                <a:sym typeface="Arial"/>
              </a:rPr>
              <a:t>Joint Reference Architecture: Intel IoT and Google Cloud </a:t>
            </a:r>
          </a:p>
        </p:txBody>
      </p:sp>
    </p:spTree>
  </p:cSld>
  <p:clrMapOvr>
    <a:masterClrMapping/>
  </p:clrMapOvr>
  <p:transition spd="med">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Shape 480"/>
          <p:cNvSpPr txBox="1">
            <a:spLocks noGrp="1"/>
          </p:cNvSpPr>
          <p:nvPr>
            <p:ph type="title"/>
          </p:nvPr>
        </p:nvSpPr>
        <p:spPr>
          <a:xfrm>
            <a:off x="607484" y="2810749"/>
            <a:ext cx="10363200" cy="1362075"/>
          </a:xfrm>
          <a:prstGeom prst="rect">
            <a:avLst/>
          </a:prstGeom>
          <a:noFill/>
          <a:ln>
            <a:noFill/>
          </a:ln>
        </p:spPr>
        <p:txBody>
          <a:bodyPr wrap="square" lIns="0" tIns="0" rIns="0" bIns="0" anchor="b" anchorCtr="0">
            <a:noAutofit/>
          </a:bodyPr>
          <a:lstStyle/>
          <a:p>
            <a:pPr marL="0" marR="0" lvl="0" indent="-457200" algn="l" rtl="0">
              <a:lnSpc>
                <a:spcPct val="80000"/>
              </a:lnSpc>
              <a:spcBef>
                <a:spcPts val="0"/>
              </a:spcBef>
              <a:buClr>
                <a:schemeClr val="lt1"/>
              </a:buClr>
              <a:buSzPts val="7200"/>
              <a:buFont typeface="Arial"/>
              <a:buNone/>
            </a:pPr>
            <a:r>
              <a:rPr lang="en-US" sz="7200" b="0" i="0" u="none" strike="noStrike" cap="none">
                <a:solidFill>
                  <a:schemeClr val="lt1"/>
                </a:solidFill>
                <a:latin typeface="Arial"/>
                <a:ea typeface="Arial"/>
                <a:cs typeface="Arial"/>
                <a:sym typeface="Arial"/>
              </a:rPr>
              <a:t>Voice to Text</a:t>
            </a:r>
          </a:p>
        </p:txBody>
      </p:sp>
      <p:sp>
        <p:nvSpPr>
          <p:cNvPr id="481" name="Shape 481"/>
          <p:cNvSpPr txBox="1">
            <a:spLocks noGrp="1"/>
          </p:cNvSpPr>
          <p:nvPr>
            <p:ph type="body" idx="1"/>
          </p:nvPr>
        </p:nvSpPr>
        <p:spPr>
          <a:xfrm>
            <a:off x="607484" y="4321533"/>
            <a:ext cx="10363200" cy="1500187"/>
          </a:xfrm>
          <a:prstGeom prst="rect">
            <a:avLst/>
          </a:prstGeom>
          <a:noFill/>
          <a:ln>
            <a:noFill/>
          </a:ln>
        </p:spPr>
        <p:txBody>
          <a:bodyPr wrap="square" lIns="0" tIns="0" rIns="0" bIns="0" anchor="t" anchorCtr="0">
            <a:noAutofit/>
          </a:bodyPr>
          <a:lstStyle/>
          <a:p>
            <a:pPr marL="0" marR="0" lvl="0" indent="-135445" algn="l" rtl="0">
              <a:spcBef>
                <a:spcPts val="0"/>
              </a:spcBef>
              <a:spcAft>
                <a:spcPts val="0"/>
              </a:spcAft>
              <a:buClr>
                <a:srgbClr val="F3D54E"/>
              </a:buClr>
              <a:buSzPts val="2133"/>
              <a:buFont typeface="Noto Sans Symbols"/>
              <a:buNone/>
            </a:pPr>
            <a:endParaRPr sz="2133" b="0" i="0" u="none" strike="noStrike" cap="none">
              <a:solidFill>
                <a:srgbClr val="F3D54E"/>
              </a:solidFill>
              <a:latin typeface="Arial"/>
              <a:ea typeface="Arial"/>
              <a:cs typeface="Arial"/>
              <a:sym typeface="Arial"/>
            </a:endParaRPr>
          </a:p>
        </p:txBody>
      </p:sp>
    </p:spTree>
  </p:cSld>
  <p:clrMapOvr>
    <a:masterClrMapping/>
  </p:clrMapOvr>
  <p:transition spd="med">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sldNum" idx="12"/>
          </p:nvPr>
        </p:nvSpPr>
        <p:spPr>
          <a:xfrm>
            <a:off x="10908064" y="6432516"/>
            <a:ext cx="1099872"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19</a:t>
            </a:fld>
            <a:endParaRPr lang="en-US" sz="1067">
              <a:solidFill>
                <a:srgbClr val="FFFFFF"/>
              </a:solidFill>
              <a:latin typeface="Arial"/>
              <a:ea typeface="Arial"/>
              <a:cs typeface="Arial"/>
              <a:sym typeface="Arial"/>
            </a:endParaRPr>
          </a:p>
        </p:txBody>
      </p:sp>
      <p:sp>
        <p:nvSpPr>
          <p:cNvPr id="487" name="Shape 487"/>
          <p:cNvSpPr txBox="1">
            <a:spLocks noGrp="1"/>
          </p:cNvSpPr>
          <p:nvPr>
            <p:ph type="body" idx="1"/>
          </p:nvPr>
        </p:nvSpPr>
        <p:spPr>
          <a:xfrm>
            <a:off x="607485" y="1604433"/>
            <a:ext cx="5342468" cy="4567767"/>
          </a:xfrm>
          <a:prstGeom prst="rect">
            <a:avLst/>
          </a:prstGeom>
          <a:noFill/>
          <a:ln>
            <a:noFill/>
          </a:ln>
        </p:spPr>
        <p:txBody>
          <a:bodyPr wrap="square" lIns="0" tIns="0" rIns="0" bIns="0" anchor="t" anchorCtr="0">
            <a:noAutofit/>
          </a:bodyPr>
          <a:lstStyle/>
          <a:p>
            <a:pPr marL="342900" marR="0" lvl="0" indent="-342900" algn="l" rtl="0">
              <a:spcBef>
                <a:spcPts val="0"/>
              </a:spcBef>
              <a:spcAft>
                <a:spcPts val="0"/>
              </a:spcAft>
              <a:buClr>
                <a:srgbClr val="0071C5"/>
              </a:buClr>
              <a:buSzPts val="2400"/>
              <a:buFont typeface="Arial"/>
              <a:buChar char="•"/>
            </a:pPr>
            <a:r>
              <a:rPr lang="en-US" sz="2400" b="0" i="0" u="none" strike="noStrike" cap="none">
                <a:solidFill>
                  <a:srgbClr val="0071C5"/>
                </a:solidFill>
                <a:latin typeface="Arial"/>
                <a:ea typeface="Arial"/>
                <a:cs typeface="Arial"/>
                <a:sym typeface="Arial"/>
              </a:rPr>
              <a:t>1950s – 10 words, Formants</a:t>
            </a:r>
          </a:p>
          <a:p>
            <a:pPr marL="342900" marR="0" lvl="0" indent="-342900" algn="l" rtl="0">
              <a:spcBef>
                <a:spcPts val="1600"/>
              </a:spcBef>
              <a:spcAft>
                <a:spcPts val="0"/>
              </a:spcAft>
              <a:buClr>
                <a:srgbClr val="0071C5"/>
              </a:buClr>
              <a:buSzPts val="2400"/>
              <a:buFont typeface="Arial"/>
              <a:buChar char="•"/>
            </a:pPr>
            <a:r>
              <a:rPr lang="en-US" sz="2400" b="0" i="0" u="none" strike="noStrike" cap="none">
                <a:solidFill>
                  <a:srgbClr val="0071C5"/>
                </a:solidFill>
                <a:latin typeface="Arial"/>
                <a:ea typeface="Arial"/>
                <a:cs typeface="Arial"/>
                <a:sym typeface="Arial"/>
              </a:rPr>
              <a:t>1980s – 20,000 words, HMMs</a:t>
            </a:r>
          </a:p>
          <a:p>
            <a:pPr marL="342900" marR="0" lvl="0" indent="-342900" algn="l" rtl="0">
              <a:spcBef>
                <a:spcPts val="1600"/>
              </a:spcBef>
              <a:spcAft>
                <a:spcPts val="0"/>
              </a:spcAft>
              <a:buClr>
                <a:srgbClr val="0071C5"/>
              </a:buClr>
              <a:buSzPts val="2400"/>
              <a:buFont typeface="Arial"/>
              <a:buChar char="•"/>
            </a:pPr>
            <a:r>
              <a:rPr lang="en-US" sz="2400" b="0" i="0" u="none" strike="noStrike" cap="none">
                <a:solidFill>
                  <a:srgbClr val="0071C5"/>
                </a:solidFill>
                <a:latin typeface="Arial"/>
                <a:ea typeface="Arial"/>
                <a:cs typeface="Arial"/>
                <a:sym typeface="Arial"/>
              </a:rPr>
              <a:t>2000s – Full Vocab – high error rate 	HMM + Neural Net</a:t>
            </a:r>
          </a:p>
          <a:p>
            <a:pPr marL="342900" marR="0" lvl="0" indent="-342900" algn="l" rtl="0">
              <a:spcBef>
                <a:spcPts val="1600"/>
              </a:spcBef>
              <a:spcAft>
                <a:spcPts val="0"/>
              </a:spcAft>
              <a:buClr>
                <a:srgbClr val="0071C5"/>
              </a:buClr>
              <a:buSzPts val="2400"/>
              <a:buFont typeface="Arial"/>
              <a:buChar char="•"/>
            </a:pPr>
            <a:r>
              <a:rPr lang="en-US" sz="2400" b="0" i="0" u="none" strike="noStrike" cap="none">
                <a:solidFill>
                  <a:srgbClr val="0071C5"/>
                </a:solidFill>
                <a:latin typeface="Arial"/>
                <a:ea typeface="Arial"/>
                <a:cs typeface="Arial"/>
                <a:sym typeface="Arial"/>
              </a:rPr>
              <a:t>Modern – Full Vocab – low error rate 	LSTM</a:t>
            </a:r>
          </a:p>
          <a:p>
            <a:pPr marL="342900" marR="0" lvl="0" indent="-342900" algn="l" rtl="0">
              <a:spcBef>
                <a:spcPts val="1600"/>
              </a:spcBef>
              <a:spcAft>
                <a:spcPts val="0"/>
              </a:spcAft>
              <a:buClr>
                <a:srgbClr val="0071C5"/>
              </a:buClr>
              <a:buSzPts val="2400"/>
              <a:buFont typeface="Arial"/>
              <a:buNone/>
            </a:pPr>
            <a:endParaRPr sz="2400" b="0" i="0" u="none" strike="noStrike" cap="none">
              <a:solidFill>
                <a:srgbClr val="0071C5"/>
              </a:solidFill>
              <a:latin typeface="Arial"/>
              <a:ea typeface="Arial"/>
              <a:cs typeface="Arial"/>
              <a:sym typeface="Arial"/>
            </a:endParaRPr>
          </a:p>
        </p:txBody>
      </p:sp>
      <p:sp>
        <p:nvSpPr>
          <p:cNvPr id="488" name="Shape 488"/>
          <p:cNvSpPr txBox="1">
            <a:spLocks noGrp="1"/>
          </p:cNvSpPr>
          <p:nvPr>
            <p:ph type="title"/>
          </p:nvPr>
        </p:nvSpPr>
        <p:spPr>
          <a:xfrm>
            <a:off x="607484" y="411797"/>
            <a:ext cx="10972800" cy="1158240"/>
          </a:xfrm>
          <a:prstGeom prst="rect">
            <a:avLst/>
          </a:prstGeom>
          <a:noFill/>
          <a:ln>
            <a:noFill/>
          </a:ln>
        </p:spPr>
        <p:txBody>
          <a:bodyPr wrap="square" lIns="0" tIns="0" rIns="0" bIns="0" anchor="t" anchorCtr="0">
            <a:noAutofit/>
          </a:bodyPr>
          <a:lstStyle/>
          <a:p>
            <a:pPr marL="0" marR="0" lvl="0" indent="-237045" algn="l" rtl="0">
              <a:lnSpc>
                <a:spcPct val="100000"/>
              </a:lnSpc>
              <a:spcBef>
                <a:spcPts val="0"/>
              </a:spcBef>
              <a:buClr>
                <a:schemeClr val="dk2"/>
              </a:buClr>
              <a:buSzPts val="3733"/>
              <a:buFont typeface="Arial"/>
              <a:buNone/>
            </a:pPr>
            <a:r>
              <a:rPr lang="en-US" sz="3733" b="0" i="0" u="none" strike="noStrike" cap="none">
                <a:solidFill>
                  <a:schemeClr val="dk2"/>
                </a:solidFill>
                <a:latin typeface="Arial"/>
                <a:ea typeface="Arial"/>
                <a:cs typeface="Arial"/>
                <a:sym typeface="Arial"/>
              </a:rPr>
              <a:t>History</a:t>
            </a:r>
          </a:p>
        </p:txBody>
      </p:sp>
      <p:pic>
        <p:nvPicPr>
          <p:cNvPr id="489" name="Shape 489"/>
          <p:cNvPicPr preferRelativeResize="0"/>
          <p:nvPr/>
        </p:nvPicPr>
        <p:blipFill rotWithShape="1">
          <a:blip r:embed="rId3">
            <a:alphaModFix/>
          </a:blip>
          <a:srcRect/>
          <a:stretch/>
        </p:blipFill>
        <p:spPr>
          <a:xfrm>
            <a:off x="6612397" y="1326426"/>
            <a:ext cx="5077799" cy="3804941"/>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sldNum" idx="12"/>
          </p:nvPr>
        </p:nvSpPr>
        <p:spPr>
          <a:xfrm>
            <a:off x="11658601" y="6417962"/>
            <a:ext cx="349335" cy="329447"/>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2</a:t>
            </a:fld>
            <a:endParaRPr lang="en-US" sz="1067">
              <a:solidFill>
                <a:srgbClr val="FFFFFF"/>
              </a:solidFill>
              <a:latin typeface="Arial"/>
              <a:ea typeface="Arial"/>
              <a:cs typeface="Arial"/>
              <a:sym typeface="Arial"/>
            </a:endParaRPr>
          </a:p>
        </p:txBody>
      </p:sp>
      <p:sp>
        <p:nvSpPr>
          <p:cNvPr id="211" name="Shape 211"/>
          <p:cNvSpPr txBox="1">
            <a:spLocks noGrp="1"/>
          </p:cNvSpPr>
          <p:nvPr>
            <p:ph type="title"/>
          </p:nvPr>
        </p:nvSpPr>
        <p:spPr>
          <a:xfrm>
            <a:off x="607484" y="411797"/>
            <a:ext cx="10972800" cy="1158240"/>
          </a:xfrm>
          <a:prstGeom prst="rect">
            <a:avLst/>
          </a:prstGeom>
          <a:noFill/>
          <a:ln>
            <a:noFill/>
          </a:ln>
        </p:spPr>
        <p:txBody>
          <a:bodyPr wrap="square" lIns="0" tIns="0" rIns="0" bIns="0" anchor="t" anchorCtr="0">
            <a:noAutofit/>
          </a:bodyPr>
          <a:lstStyle/>
          <a:p>
            <a:pPr marL="0" marR="0" lvl="0" indent="-237045" algn="l" rtl="0">
              <a:lnSpc>
                <a:spcPct val="100000"/>
              </a:lnSpc>
              <a:spcBef>
                <a:spcPts val="0"/>
              </a:spcBef>
              <a:buClr>
                <a:srgbClr val="003C71"/>
              </a:buClr>
              <a:buSzPts val="3733"/>
              <a:buFont typeface="Arial"/>
              <a:buNone/>
            </a:pPr>
            <a:r>
              <a:rPr lang="en-US" sz="3733" b="0" i="0" u="none" strike="noStrike" cap="none">
                <a:solidFill>
                  <a:srgbClr val="003C71"/>
                </a:solidFill>
                <a:latin typeface="Arial"/>
                <a:ea typeface="Arial"/>
                <a:cs typeface="Arial"/>
                <a:sym typeface="Arial"/>
              </a:rPr>
              <a:t>Outline	</a:t>
            </a:r>
          </a:p>
        </p:txBody>
      </p:sp>
      <p:sp>
        <p:nvSpPr>
          <p:cNvPr id="212" name="Shape 212"/>
          <p:cNvSpPr txBox="1">
            <a:spLocks noGrp="1"/>
          </p:cNvSpPr>
          <p:nvPr>
            <p:ph type="body" idx="1"/>
          </p:nvPr>
        </p:nvSpPr>
        <p:spPr>
          <a:xfrm>
            <a:off x="607484" y="1604434"/>
            <a:ext cx="3751865" cy="4567767"/>
          </a:xfrm>
          <a:prstGeom prst="rect">
            <a:avLst/>
          </a:prstGeom>
          <a:noFill/>
          <a:ln>
            <a:noFill/>
          </a:ln>
        </p:spPr>
        <p:txBody>
          <a:bodyPr wrap="square" lIns="0" tIns="0" rIns="0" bIns="0" anchor="t" anchorCtr="0">
            <a:noAutofit/>
          </a:bodyPr>
          <a:lstStyle/>
          <a:p>
            <a:pPr marL="342900" marR="0" lvl="0" indent="-342900" algn="l" rtl="0">
              <a:spcBef>
                <a:spcPts val="0"/>
              </a:spcBef>
              <a:spcAft>
                <a:spcPts val="0"/>
              </a:spcAft>
              <a:buClr>
                <a:srgbClr val="0071C5"/>
              </a:buClr>
              <a:buSzPts val="2400"/>
              <a:buFont typeface="Arial"/>
              <a:buChar char="•"/>
            </a:pPr>
            <a:r>
              <a:rPr lang="en-US" sz="2400" b="0" i="0" u="none" strike="noStrike" cap="none">
                <a:solidFill>
                  <a:srgbClr val="0071C5"/>
                </a:solidFill>
                <a:latin typeface="Arial"/>
                <a:ea typeface="Arial"/>
                <a:cs typeface="Arial"/>
                <a:sym typeface="Arial"/>
              </a:rPr>
              <a:t>Intro</a:t>
            </a:r>
          </a:p>
          <a:p>
            <a:pPr marL="342900" marR="0" lvl="0" indent="-342900" algn="l" rtl="0">
              <a:spcBef>
                <a:spcPts val="1600"/>
              </a:spcBef>
              <a:spcAft>
                <a:spcPts val="0"/>
              </a:spcAft>
              <a:buClr>
                <a:srgbClr val="0071C5"/>
              </a:buClr>
              <a:buSzPts val="2400"/>
              <a:buFont typeface="Arial"/>
              <a:buChar char="•"/>
            </a:pPr>
            <a:r>
              <a:rPr lang="en-US" sz="2400" b="0" i="0" u="none" strike="noStrike" cap="none">
                <a:solidFill>
                  <a:srgbClr val="0071C5"/>
                </a:solidFill>
                <a:latin typeface="Arial"/>
                <a:ea typeface="Arial"/>
                <a:cs typeface="Arial"/>
                <a:sym typeface="Arial"/>
              </a:rPr>
              <a:t>Intel IoT Overview</a:t>
            </a:r>
          </a:p>
          <a:p>
            <a:pPr marL="342900" marR="0" lvl="0" indent="-342900" algn="l" rtl="0">
              <a:spcBef>
                <a:spcPts val="1600"/>
              </a:spcBef>
              <a:spcAft>
                <a:spcPts val="0"/>
              </a:spcAft>
              <a:buClr>
                <a:srgbClr val="0071C5"/>
              </a:buClr>
              <a:buSzPts val="2400"/>
              <a:buFont typeface="Arial"/>
              <a:buChar char="•"/>
            </a:pPr>
            <a:r>
              <a:rPr lang="en-US" sz="2400" b="0" i="0" u="none" strike="noStrike" cap="none">
                <a:solidFill>
                  <a:srgbClr val="0071C5"/>
                </a:solidFill>
                <a:latin typeface="Arial"/>
                <a:ea typeface="Arial"/>
                <a:cs typeface="Arial"/>
                <a:sym typeface="Arial"/>
              </a:rPr>
              <a:t>GCP Overview</a:t>
            </a:r>
          </a:p>
          <a:p>
            <a:pPr marL="342900" marR="0" lvl="0" indent="-342900" algn="l" rtl="0">
              <a:spcBef>
                <a:spcPts val="1600"/>
              </a:spcBef>
              <a:spcAft>
                <a:spcPts val="0"/>
              </a:spcAft>
              <a:buClr>
                <a:srgbClr val="0071C5"/>
              </a:buClr>
              <a:buSzPts val="2400"/>
              <a:buFont typeface="Arial"/>
              <a:buChar char="•"/>
            </a:pPr>
            <a:r>
              <a:rPr lang="en-US" sz="2400" b="0" i="0" u="none" strike="noStrike" cap="none">
                <a:solidFill>
                  <a:srgbClr val="0071C5"/>
                </a:solidFill>
                <a:latin typeface="Arial"/>
                <a:ea typeface="Arial"/>
                <a:cs typeface="Arial"/>
                <a:sym typeface="Arial"/>
              </a:rPr>
              <a:t>Speech to Text</a:t>
            </a:r>
          </a:p>
          <a:p>
            <a:pPr marL="342900" marR="0" lvl="0" indent="-342900" algn="l" rtl="0">
              <a:spcBef>
                <a:spcPts val="1600"/>
              </a:spcBef>
              <a:spcAft>
                <a:spcPts val="0"/>
              </a:spcAft>
              <a:buClr>
                <a:srgbClr val="0071C5"/>
              </a:buClr>
              <a:buSzPts val="2400"/>
              <a:buFont typeface="Arial"/>
              <a:buChar char="•"/>
            </a:pPr>
            <a:r>
              <a:rPr lang="en-US" sz="2400" b="0" i="0" u="none" strike="noStrike" cap="none">
                <a:solidFill>
                  <a:srgbClr val="0071C5"/>
                </a:solidFill>
                <a:latin typeface="Arial"/>
                <a:ea typeface="Arial"/>
                <a:cs typeface="Arial"/>
                <a:sym typeface="Arial"/>
              </a:rPr>
              <a:t>Text Analysis</a:t>
            </a:r>
          </a:p>
          <a:p>
            <a:pPr marL="342900" marR="0" lvl="0" indent="-342900" algn="l" rtl="0">
              <a:spcBef>
                <a:spcPts val="1600"/>
              </a:spcBef>
              <a:spcAft>
                <a:spcPts val="0"/>
              </a:spcAft>
              <a:buClr>
                <a:srgbClr val="0071C5"/>
              </a:buClr>
              <a:buSzPts val="2400"/>
              <a:buFont typeface="Arial"/>
              <a:buChar char="•"/>
            </a:pPr>
            <a:r>
              <a:rPr lang="en-US" sz="2400" b="0" i="0" u="none" strike="noStrike" cap="none">
                <a:solidFill>
                  <a:srgbClr val="0071C5"/>
                </a:solidFill>
                <a:latin typeface="Arial"/>
                <a:ea typeface="Arial"/>
                <a:cs typeface="Arial"/>
                <a:sym typeface="Arial"/>
              </a:rPr>
              <a:t>Demo!</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Shape 494"/>
          <p:cNvSpPr txBox="1">
            <a:spLocks noGrp="1"/>
          </p:cNvSpPr>
          <p:nvPr>
            <p:ph type="sldNum" idx="12"/>
          </p:nvPr>
        </p:nvSpPr>
        <p:spPr>
          <a:xfrm>
            <a:off x="10908064" y="6432516"/>
            <a:ext cx="1099800" cy="365100"/>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20</a:t>
            </a:fld>
            <a:endParaRPr lang="en-US" sz="1067">
              <a:solidFill>
                <a:srgbClr val="FFFFFF"/>
              </a:solidFill>
              <a:latin typeface="Arial"/>
              <a:ea typeface="Arial"/>
              <a:cs typeface="Arial"/>
              <a:sym typeface="Arial"/>
            </a:endParaRPr>
          </a:p>
        </p:txBody>
      </p:sp>
      <p:sp>
        <p:nvSpPr>
          <p:cNvPr id="495" name="Shape 495"/>
          <p:cNvSpPr txBox="1">
            <a:spLocks noGrp="1"/>
          </p:cNvSpPr>
          <p:nvPr>
            <p:ph type="body" idx="1"/>
          </p:nvPr>
        </p:nvSpPr>
        <p:spPr>
          <a:xfrm>
            <a:off x="607485" y="1604433"/>
            <a:ext cx="5342400" cy="4567800"/>
          </a:xfrm>
          <a:prstGeom prst="rect">
            <a:avLst/>
          </a:prstGeom>
          <a:noFill/>
          <a:ln>
            <a:noFill/>
          </a:ln>
        </p:spPr>
        <p:txBody>
          <a:bodyPr wrap="square" lIns="0" tIns="0" rIns="0" bIns="0" anchor="t" anchorCtr="0">
            <a:noAutofit/>
          </a:bodyPr>
          <a:lstStyle/>
          <a:p>
            <a:pPr marL="457200" marR="0" lvl="0" indent="-381000" algn="l" rtl="0">
              <a:spcBef>
                <a:spcPts val="0"/>
              </a:spcBef>
              <a:spcAft>
                <a:spcPts val="0"/>
              </a:spcAft>
              <a:buSzPts val="2400"/>
              <a:buChar char="●"/>
            </a:pPr>
            <a:r>
              <a:rPr lang="en-US"/>
              <a:t>“Phone” based</a:t>
            </a:r>
          </a:p>
          <a:p>
            <a:pPr marR="0" lvl="0" algn="l" rtl="0">
              <a:spcBef>
                <a:spcPts val="0"/>
              </a:spcBef>
              <a:spcAft>
                <a:spcPts val="0"/>
              </a:spcAft>
              <a:buNone/>
            </a:pPr>
            <a:r>
              <a:rPr lang="en-US"/>
              <a:t> </a:t>
            </a:r>
          </a:p>
          <a:p>
            <a:pPr marL="457200" marR="0" lvl="0" indent="-381000" algn="l" rtl="0">
              <a:spcBef>
                <a:spcPts val="0"/>
              </a:spcBef>
              <a:spcAft>
                <a:spcPts val="0"/>
              </a:spcAft>
              <a:buSzPts val="2400"/>
              <a:buChar char="●"/>
            </a:pPr>
            <a:r>
              <a:rPr lang="en-US"/>
              <a:t>Probabilistic </a:t>
            </a:r>
          </a:p>
          <a:p>
            <a:pPr marR="0" lvl="0" algn="l" rtl="0">
              <a:spcBef>
                <a:spcPts val="0"/>
              </a:spcBef>
              <a:spcAft>
                <a:spcPts val="0"/>
              </a:spcAft>
              <a:buNone/>
            </a:pPr>
            <a:endParaRPr/>
          </a:p>
          <a:p>
            <a:pPr marL="457200" marR="0" lvl="0" indent="-381000" algn="l" rtl="0">
              <a:spcBef>
                <a:spcPts val="0"/>
              </a:spcBef>
              <a:spcAft>
                <a:spcPts val="0"/>
              </a:spcAft>
              <a:buSzPts val="2400"/>
              <a:buChar char="●"/>
            </a:pPr>
            <a:r>
              <a:rPr lang="en-US"/>
              <a:t>Runs Locally </a:t>
            </a:r>
          </a:p>
        </p:txBody>
      </p:sp>
      <p:sp>
        <p:nvSpPr>
          <p:cNvPr id="496" name="Shape 496"/>
          <p:cNvSpPr txBox="1">
            <a:spLocks noGrp="1"/>
          </p:cNvSpPr>
          <p:nvPr>
            <p:ph type="title"/>
          </p:nvPr>
        </p:nvSpPr>
        <p:spPr>
          <a:xfrm>
            <a:off x="607484" y="411797"/>
            <a:ext cx="10972800" cy="1158300"/>
          </a:xfrm>
          <a:prstGeom prst="rect">
            <a:avLst/>
          </a:prstGeom>
          <a:noFill/>
          <a:ln>
            <a:noFill/>
          </a:ln>
        </p:spPr>
        <p:txBody>
          <a:bodyPr wrap="square" lIns="0" tIns="0" rIns="0" bIns="0" anchor="t" anchorCtr="0">
            <a:noAutofit/>
          </a:bodyPr>
          <a:lstStyle/>
          <a:p>
            <a:pPr marL="0" marR="0" lvl="0" indent="-237045" algn="l" rtl="0">
              <a:lnSpc>
                <a:spcPct val="100000"/>
              </a:lnSpc>
              <a:spcBef>
                <a:spcPts val="0"/>
              </a:spcBef>
              <a:buClr>
                <a:schemeClr val="dk2"/>
              </a:buClr>
              <a:buSzPts val="3733"/>
              <a:buFont typeface="Arial"/>
              <a:buNone/>
            </a:pPr>
            <a:r>
              <a:rPr lang="en-US"/>
              <a:t>CMU Sphinx </a:t>
            </a:r>
          </a:p>
        </p:txBody>
      </p:sp>
      <p:pic>
        <p:nvPicPr>
          <p:cNvPr id="497" name="Shape 497"/>
          <p:cNvPicPr preferRelativeResize="0"/>
          <p:nvPr/>
        </p:nvPicPr>
        <p:blipFill>
          <a:blip r:embed="rId3">
            <a:alphaModFix/>
          </a:blip>
          <a:stretch>
            <a:fillRect/>
          </a:stretch>
        </p:blipFill>
        <p:spPr>
          <a:xfrm>
            <a:off x="3514975" y="260304"/>
            <a:ext cx="1690900" cy="845450"/>
          </a:xfrm>
          <a:prstGeom prst="rect">
            <a:avLst/>
          </a:prstGeom>
          <a:noFill/>
          <a:ln>
            <a:noFill/>
          </a:ln>
        </p:spPr>
      </p:pic>
      <p:pic>
        <p:nvPicPr>
          <p:cNvPr id="498" name="Shape 498"/>
          <p:cNvPicPr preferRelativeResize="0"/>
          <p:nvPr/>
        </p:nvPicPr>
        <p:blipFill>
          <a:blip r:embed="rId4">
            <a:alphaModFix/>
          </a:blip>
          <a:stretch>
            <a:fillRect/>
          </a:stretch>
        </p:blipFill>
        <p:spPr>
          <a:xfrm>
            <a:off x="6062675" y="1196700"/>
            <a:ext cx="5082225" cy="4069850"/>
          </a:xfrm>
          <a:prstGeom prst="rect">
            <a:avLst/>
          </a:prstGeom>
          <a:noFill/>
          <a:ln>
            <a:noFill/>
          </a:ln>
        </p:spPr>
      </p:pic>
      <p:sp>
        <p:nvSpPr>
          <p:cNvPr id="499" name="Shape 499"/>
          <p:cNvSpPr txBox="1"/>
          <p:nvPr/>
        </p:nvSpPr>
        <p:spPr>
          <a:xfrm>
            <a:off x="6627875" y="5001575"/>
            <a:ext cx="4403100" cy="582900"/>
          </a:xfrm>
          <a:prstGeom prst="rect">
            <a:avLst/>
          </a:prstGeom>
          <a:noFill/>
          <a:ln>
            <a:noFill/>
          </a:ln>
        </p:spPr>
        <p:txBody>
          <a:bodyPr wrap="square" lIns="91425" tIns="91425" rIns="91425" bIns="91425" anchor="t" anchorCtr="0">
            <a:noAutofit/>
          </a:bodyPr>
          <a:lstStyle/>
          <a:p>
            <a:pPr lvl="0">
              <a:spcBef>
                <a:spcPts val="0"/>
              </a:spcBef>
              <a:buNone/>
            </a:pPr>
            <a:r>
              <a:rPr lang="en-US" sz="1800"/>
              <a:t>Hidden Markov Chain Model - assigns label to each unit in sequence based on probabilistic approach </a:t>
            </a:r>
          </a:p>
        </p:txBody>
      </p:sp>
    </p:spTree>
  </p:cSld>
  <p:clrMapOvr>
    <a:masterClrMapping/>
  </p:clrMapOvr>
  <p:transition spd="med">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txBox="1">
            <a:spLocks noGrp="1"/>
          </p:cNvSpPr>
          <p:nvPr>
            <p:ph type="sldNum" idx="12"/>
          </p:nvPr>
        </p:nvSpPr>
        <p:spPr>
          <a:xfrm>
            <a:off x="10908064" y="6432516"/>
            <a:ext cx="1099800" cy="365100"/>
          </a:xfrm>
          <a:prstGeom prst="rect">
            <a:avLst/>
          </a:prstGeom>
        </p:spPr>
        <p:txBody>
          <a:bodyPr wrap="square" lIns="0" tIns="0" rIns="0" bIns="0" anchor="ctr" anchorCtr="0">
            <a:noAutofit/>
          </a:bodyPr>
          <a:lstStyle/>
          <a:p>
            <a:pPr lvl="0">
              <a:spcBef>
                <a:spcPts val="0"/>
              </a:spcBef>
              <a:buClr>
                <a:srgbClr val="000000"/>
              </a:buClr>
              <a:buFont typeface="Arial"/>
              <a:buNone/>
            </a:pPr>
            <a:fld id="{00000000-1234-1234-1234-123412341234}" type="slidenum">
              <a:rPr lang="en-US"/>
              <a:t>21</a:t>
            </a:fld>
            <a:endParaRPr lang="en-US"/>
          </a:p>
        </p:txBody>
      </p:sp>
      <p:sp>
        <p:nvSpPr>
          <p:cNvPr id="506" name="Shape 506"/>
          <p:cNvSpPr txBox="1">
            <a:spLocks noGrp="1"/>
          </p:cNvSpPr>
          <p:nvPr>
            <p:ph type="body" idx="1"/>
          </p:nvPr>
        </p:nvSpPr>
        <p:spPr>
          <a:xfrm>
            <a:off x="607475" y="1604425"/>
            <a:ext cx="7302600" cy="4606200"/>
          </a:xfrm>
          <a:prstGeom prst="rect">
            <a:avLst/>
          </a:prstGeom>
        </p:spPr>
        <p:txBody>
          <a:bodyPr wrap="square" lIns="91425" tIns="91425" rIns="91425" bIns="91425" anchor="t" anchorCtr="0">
            <a:noAutofit/>
          </a:bodyPr>
          <a:lstStyle/>
          <a:p>
            <a:pPr lvl="0">
              <a:spcBef>
                <a:spcPts val="0"/>
              </a:spcBef>
              <a:buNone/>
            </a:pPr>
            <a:r>
              <a:rPr lang="en-US" dirty="0">
                <a:solidFill>
                  <a:schemeClr val="accent1"/>
                </a:solidFill>
              </a:rPr>
              <a:t>       </a:t>
            </a:r>
            <a:r>
              <a:rPr lang="en-US" b="1" dirty="0">
                <a:solidFill>
                  <a:schemeClr val="accent1"/>
                </a:solidFill>
              </a:rPr>
              <a:t>Input</a:t>
            </a:r>
            <a:r>
              <a:rPr lang="en-US" dirty="0">
                <a:solidFill>
                  <a:schemeClr val="accent1"/>
                </a:solidFill>
              </a:rPr>
              <a:t> from audio .wav file</a:t>
            </a:r>
          </a:p>
          <a:p>
            <a:pPr lvl="0">
              <a:spcBef>
                <a:spcPts val="0"/>
              </a:spcBef>
              <a:buNone/>
            </a:pPr>
            <a:endParaRPr dirty="0">
              <a:solidFill>
                <a:schemeClr val="accent1"/>
              </a:solidFill>
            </a:endParaRPr>
          </a:p>
          <a:p>
            <a:pPr lvl="0">
              <a:spcBef>
                <a:spcPts val="0"/>
              </a:spcBef>
              <a:buNone/>
            </a:pPr>
            <a:endParaRPr dirty="0">
              <a:solidFill>
                <a:schemeClr val="accent1"/>
              </a:solidFill>
            </a:endParaRPr>
          </a:p>
          <a:p>
            <a:pPr lvl="0">
              <a:spcBef>
                <a:spcPts val="0"/>
              </a:spcBef>
              <a:buNone/>
            </a:pPr>
            <a:endParaRPr lang="en-US" dirty="0" smtClean="0">
              <a:solidFill>
                <a:schemeClr val="accent1"/>
              </a:solidFill>
            </a:endParaRPr>
          </a:p>
          <a:p>
            <a:pPr lvl="0">
              <a:spcBef>
                <a:spcPts val="0"/>
              </a:spcBef>
              <a:buNone/>
            </a:pPr>
            <a:endParaRPr lang="en-US" dirty="0">
              <a:solidFill>
                <a:schemeClr val="accent1"/>
              </a:solidFill>
            </a:endParaRPr>
          </a:p>
          <a:p>
            <a:pPr lvl="0">
              <a:spcBef>
                <a:spcPts val="0"/>
              </a:spcBef>
              <a:buNone/>
            </a:pPr>
            <a:endParaRPr lang="en-US" dirty="0" smtClean="0">
              <a:solidFill>
                <a:schemeClr val="accent1"/>
              </a:solidFill>
            </a:endParaRPr>
          </a:p>
          <a:p>
            <a:pPr lvl="0">
              <a:spcBef>
                <a:spcPts val="0"/>
              </a:spcBef>
              <a:buNone/>
            </a:pPr>
            <a:endParaRPr dirty="0">
              <a:solidFill>
                <a:schemeClr val="accent1"/>
              </a:solidFill>
            </a:endParaRPr>
          </a:p>
          <a:p>
            <a:pPr lvl="0">
              <a:spcBef>
                <a:spcPts val="0"/>
              </a:spcBef>
              <a:buNone/>
            </a:pPr>
            <a:r>
              <a:rPr lang="en-US" dirty="0">
                <a:solidFill>
                  <a:schemeClr val="accent1"/>
                </a:solidFill>
              </a:rPr>
              <a:t>                                               Call </a:t>
            </a:r>
            <a:r>
              <a:rPr lang="en-US" dirty="0" smtClean="0">
                <a:solidFill>
                  <a:schemeClr val="accent1"/>
                </a:solidFill>
              </a:rPr>
              <a:t>Sphinx function</a:t>
            </a:r>
            <a:endParaRPr lang="en-US" dirty="0">
              <a:solidFill>
                <a:schemeClr val="accent1"/>
              </a:solidFill>
            </a:endParaRPr>
          </a:p>
          <a:p>
            <a:pPr lvl="0">
              <a:spcBef>
                <a:spcPts val="0"/>
              </a:spcBef>
              <a:buClr>
                <a:schemeClr val="dk1"/>
              </a:buClr>
              <a:buSzPts val="1100"/>
              <a:buFont typeface="Arial"/>
              <a:buNone/>
            </a:pPr>
            <a:endParaRPr dirty="0">
              <a:solidFill>
                <a:schemeClr val="accent1"/>
              </a:solidFill>
            </a:endParaRPr>
          </a:p>
        </p:txBody>
      </p:sp>
      <p:sp>
        <p:nvSpPr>
          <p:cNvPr id="507" name="Shape 507"/>
          <p:cNvSpPr txBox="1">
            <a:spLocks noGrp="1"/>
          </p:cNvSpPr>
          <p:nvPr>
            <p:ph type="body" idx="2"/>
          </p:nvPr>
        </p:nvSpPr>
        <p:spPr>
          <a:xfrm>
            <a:off x="6237825" y="1604428"/>
            <a:ext cx="5340300" cy="2643900"/>
          </a:xfrm>
          <a:prstGeom prst="rect">
            <a:avLst/>
          </a:prstGeom>
        </p:spPr>
        <p:txBody>
          <a:bodyPr wrap="square" lIns="91425" tIns="91425" rIns="91425" bIns="91425" anchor="t" anchorCtr="0">
            <a:noAutofit/>
          </a:bodyPr>
          <a:lstStyle/>
          <a:p>
            <a:pPr lvl="0">
              <a:spcBef>
                <a:spcPts val="0"/>
              </a:spcBef>
              <a:buClr>
                <a:schemeClr val="dk1"/>
              </a:buClr>
              <a:buSzPts val="1100"/>
              <a:buFont typeface="Arial"/>
              <a:buNone/>
            </a:pPr>
            <a:r>
              <a:rPr lang="en-US">
                <a:solidFill>
                  <a:schemeClr val="accent1"/>
                </a:solidFill>
              </a:rPr>
              <a:t>          </a:t>
            </a:r>
            <a:r>
              <a:rPr lang="en-US" b="1">
                <a:solidFill>
                  <a:schemeClr val="accent1"/>
                </a:solidFill>
              </a:rPr>
              <a:t>Input</a:t>
            </a:r>
            <a:r>
              <a:rPr lang="en-US">
                <a:solidFill>
                  <a:schemeClr val="accent1"/>
                </a:solidFill>
              </a:rPr>
              <a:t> from microphone</a:t>
            </a:r>
          </a:p>
        </p:txBody>
      </p:sp>
      <p:sp>
        <p:nvSpPr>
          <p:cNvPr id="508" name="Shape 508"/>
          <p:cNvSpPr txBox="1">
            <a:spLocks noGrp="1"/>
          </p:cNvSpPr>
          <p:nvPr>
            <p:ph type="title"/>
          </p:nvPr>
        </p:nvSpPr>
        <p:spPr>
          <a:xfrm>
            <a:off x="607484" y="411797"/>
            <a:ext cx="10972800" cy="1158300"/>
          </a:xfrm>
          <a:prstGeom prst="rect">
            <a:avLst/>
          </a:prstGeom>
        </p:spPr>
        <p:txBody>
          <a:bodyPr wrap="square" lIns="91425" tIns="91425" rIns="91425" bIns="91425" anchor="t" anchorCtr="0">
            <a:noAutofit/>
          </a:bodyPr>
          <a:lstStyle/>
          <a:p>
            <a:pPr lvl="0">
              <a:spcBef>
                <a:spcPts val="0"/>
              </a:spcBef>
              <a:buClr>
                <a:schemeClr val="dk1"/>
              </a:buClr>
              <a:buSzPts val="1100"/>
              <a:buFont typeface="Arial"/>
              <a:buNone/>
            </a:pPr>
            <a:r>
              <a:rPr lang="en-US"/>
              <a:t>Using Sphinx</a:t>
            </a:r>
          </a:p>
        </p:txBody>
      </p:sp>
      <p:pic>
        <p:nvPicPr>
          <p:cNvPr id="509" name="Shape 509"/>
          <p:cNvPicPr preferRelativeResize="0"/>
          <p:nvPr/>
        </p:nvPicPr>
        <p:blipFill>
          <a:blip r:embed="rId3">
            <a:alphaModFix/>
          </a:blip>
          <a:stretch>
            <a:fillRect/>
          </a:stretch>
        </p:blipFill>
        <p:spPr>
          <a:xfrm>
            <a:off x="6237825" y="2469775"/>
            <a:ext cx="4919526" cy="1535775"/>
          </a:xfrm>
          <a:prstGeom prst="rect">
            <a:avLst/>
          </a:prstGeom>
          <a:noFill/>
          <a:ln>
            <a:noFill/>
          </a:ln>
        </p:spPr>
      </p:pic>
      <p:pic>
        <p:nvPicPr>
          <p:cNvPr id="510" name="Shape 510"/>
          <p:cNvPicPr preferRelativeResize="0"/>
          <p:nvPr/>
        </p:nvPicPr>
        <p:blipFill>
          <a:blip r:embed="rId4">
            <a:alphaModFix/>
          </a:blip>
          <a:stretch>
            <a:fillRect/>
          </a:stretch>
        </p:blipFill>
        <p:spPr>
          <a:xfrm>
            <a:off x="607475" y="2571500"/>
            <a:ext cx="4900499" cy="1260025"/>
          </a:xfrm>
          <a:prstGeom prst="rect">
            <a:avLst/>
          </a:prstGeom>
          <a:noFill/>
          <a:ln>
            <a:noFill/>
          </a:ln>
        </p:spPr>
      </p:pic>
      <p:pic>
        <p:nvPicPr>
          <p:cNvPr id="511" name="Shape 511"/>
          <p:cNvPicPr preferRelativeResize="0"/>
          <p:nvPr/>
        </p:nvPicPr>
        <p:blipFill>
          <a:blip r:embed="rId5">
            <a:alphaModFix/>
          </a:blip>
          <a:stretch>
            <a:fillRect/>
          </a:stretch>
        </p:blipFill>
        <p:spPr>
          <a:xfrm>
            <a:off x="3527788" y="4905225"/>
            <a:ext cx="5332274" cy="115830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Shape 517"/>
          <p:cNvSpPr txBox="1">
            <a:spLocks noGrp="1"/>
          </p:cNvSpPr>
          <p:nvPr>
            <p:ph type="sldNum" idx="12"/>
          </p:nvPr>
        </p:nvSpPr>
        <p:spPr>
          <a:xfrm>
            <a:off x="10908064" y="6432516"/>
            <a:ext cx="1099800" cy="365100"/>
          </a:xfrm>
          <a:prstGeom prst="rect">
            <a:avLst/>
          </a:prstGeom>
        </p:spPr>
        <p:txBody>
          <a:bodyPr wrap="square" lIns="0" tIns="0" rIns="0" bIns="0" anchor="ctr" anchorCtr="0">
            <a:noAutofit/>
          </a:bodyPr>
          <a:lstStyle/>
          <a:p>
            <a:pPr lvl="0">
              <a:spcBef>
                <a:spcPts val="0"/>
              </a:spcBef>
              <a:buClr>
                <a:srgbClr val="000000"/>
              </a:buClr>
              <a:buFont typeface="Arial"/>
              <a:buNone/>
            </a:pPr>
            <a:fld id="{00000000-1234-1234-1234-123412341234}" type="slidenum">
              <a:rPr lang="en-US"/>
              <a:t>22</a:t>
            </a:fld>
            <a:endParaRPr lang="en-US"/>
          </a:p>
        </p:txBody>
      </p:sp>
      <p:sp>
        <p:nvSpPr>
          <p:cNvPr id="518" name="Shape 518"/>
          <p:cNvSpPr txBox="1">
            <a:spLocks noGrp="1"/>
          </p:cNvSpPr>
          <p:nvPr>
            <p:ph type="body" idx="1"/>
          </p:nvPr>
        </p:nvSpPr>
        <p:spPr>
          <a:xfrm>
            <a:off x="607475" y="2098101"/>
            <a:ext cx="5342400" cy="4074000"/>
          </a:xfrm>
          <a:prstGeom prst="rect">
            <a:avLst/>
          </a:prstGeom>
        </p:spPr>
        <p:txBody>
          <a:bodyPr wrap="square" lIns="91425" tIns="91425" rIns="91425" bIns="91425" anchor="t" anchorCtr="0">
            <a:noAutofit/>
          </a:bodyPr>
          <a:lstStyle/>
          <a:p>
            <a:pPr marL="457200" lvl="0" indent="-381000" rtl="0">
              <a:spcBef>
                <a:spcPts val="0"/>
              </a:spcBef>
              <a:spcAft>
                <a:spcPts val="0"/>
              </a:spcAft>
              <a:buSzPts val="2400"/>
              <a:buChar char="●"/>
            </a:pPr>
            <a:r>
              <a:rPr lang="en-US"/>
              <a:t>Neural Network</a:t>
            </a:r>
          </a:p>
          <a:p>
            <a:pPr marL="457200" lvl="0" indent="-381000" rtl="0">
              <a:spcBef>
                <a:spcPts val="0"/>
              </a:spcBef>
              <a:spcAft>
                <a:spcPts val="0"/>
              </a:spcAft>
              <a:buSzPts val="2400"/>
              <a:buChar char="●"/>
            </a:pPr>
            <a:r>
              <a:rPr lang="en-US"/>
              <a:t>110 Languages  </a:t>
            </a:r>
          </a:p>
          <a:p>
            <a:pPr marL="457200" lvl="0" indent="-381000" rtl="0">
              <a:spcBef>
                <a:spcPts val="0"/>
              </a:spcBef>
              <a:spcAft>
                <a:spcPts val="0"/>
              </a:spcAft>
              <a:buSzPts val="2400"/>
              <a:buChar char="●"/>
            </a:pPr>
            <a:r>
              <a:rPr lang="en-US"/>
              <a:t>Restful API</a:t>
            </a:r>
          </a:p>
          <a:p>
            <a:pPr marL="457200" lvl="0" indent="-381000">
              <a:spcBef>
                <a:spcPts val="0"/>
              </a:spcBef>
              <a:buSzPts val="2400"/>
              <a:buChar char="●"/>
            </a:pPr>
            <a:r>
              <a:rPr lang="en-US"/>
              <a:t>Google Cloud SDK</a:t>
            </a:r>
          </a:p>
        </p:txBody>
      </p:sp>
      <p:sp>
        <p:nvSpPr>
          <p:cNvPr id="519" name="Shape 519"/>
          <p:cNvSpPr txBox="1">
            <a:spLocks noGrp="1"/>
          </p:cNvSpPr>
          <p:nvPr>
            <p:ph type="title"/>
          </p:nvPr>
        </p:nvSpPr>
        <p:spPr>
          <a:xfrm>
            <a:off x="607484" y="411797"/>
            <a:ext cx="10972800" cy="1158300"/>
          </a:xfrm>
          <a:prstGeom prst="rect">
            <a:avLst/>
          </a:prstGeom>
        </p:spPr>
        <p:txBody>
          <a:bodyPr wrap="square" lIns="91425" tIns="91425" rIns="91425" bIns="91425" anchor="t" anchorCtr="0">
            <a:noAutofit/>
          </a:bodyPr>
          <a:lstStyle/>
          <a:p>
            <a:pPr lvl="0" rtl="0">
              <a:spcBef>
                <a:spcPts val="0"/>
              </a:spcBef>
              <a:buNone/>
            </a:pPr>
            <a:r>
              <a:rPr lang="en-US"/>
              <a:t>Google Cloud Speech API</a:t>
            </a:r>
          </a:p>
        </p:txBody>
      </p:sp>
      <p:pic>
        <p:nvPicPr>
          <p:cNvPr id="520" name="Shape 520"/>
          <p:cNvPicPr preferRelativeResize="0"/>
          <p:nvPr/>
        </p:nvPicPr>
        <p:blipFill>
          <a:blip r:embed="rId3">
            <a:alphaModFix/>
          </a:blip>
          <a:stretch>
            <a:fillRect/>
          </a:stretch>
        </p:blipFill>
        <p:spPr>
          <a:xfrm>
            <a:off x="7971775" y="2395525"/>
            <a:ext cx="3200400" cy="2066925"/>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txBox="1">
            <a:spLocks noGrp="1"/>
          </p:cNvSpPr>
          <p:nvPr>
            <p:ph type="sldNum" idx="12"/>
          </p:nvPr>
        </p:nvSpPr>
        <p:spPr>
          <a:xfrm>
            <a:off x="10908064" y="6432516"/>
            <a:ext cx="1099800" cy="365100"/>
          </a:xfrm>
          <a:prstGeom prst="rect">
            <a:avLst/>
          </a:prstGeom>
        </p:spPr>
        <p:txBody>
          <a:bodyPr wrap="square" lIns="0" tIns="0" rIns="0" bIns="0" anchor="ctr" anchorCtr="0">
            <a:noAutofit/>
          </a:bodyPr>
          <a:lstStyle/>
          <a:p>
            <a:pPr lvl="0">
              <a:spcBef>
                <a:spcPts val="0"/>
              </a:spcBef>
              <a:buClr>
                <a:srgbClr val="000000"/>
              </a:buClr>
              <a:buFont typeface="Arial"/>
              <a:buNone/>
            </a:pPr>
            <a:fld id="{00000000-1234-1234-1234-123412341234}" type="slidenum">
              <a:rPr lang="en-US"/>
              <a:t>23</a:t>
            </a:fld>
            <a:endParaRPr lang="en-US"/>
          </a:p>
        </p:txBody>
      </p:sp>
      <p:sp>
        <p:nvSpPr>
          <p:cNvPr id="527" name="Shape 527"/>
          <p:cNvSpPr txBox="1">
            <a:spLocks noGrp="1"/>
          </p:cNvSpPr>
          <p:nvPr>
            <p:ph type="title"/>
          </p:nvPr>
        </p:nvSpPr>
        <p:spPr>
          <a:xfrm>
            <a:off x="607484" y="411797"/>
            <a:ext cx="10972800" cy="1158300"/>
          </a:xfrm>
          <a:prstGeom prst="rect">
            <a:avLst/>
          </a:prstGeom>
        </p:spPr>
        <p:txBody>
          <a:bodyPr wrap="square" lIns="91425" tIns="91425" rIns="91425" bIns="91425" anchor="t" anchorCtr="0">
            <a:noAutofit/>
          </a:bodyPr>
          <a:lstStyle/>
          <a:p>
            <a:pPr lvl="0">
              <a:spcBef>
                <a:spcPts val="0"/>
              </a:spcBef>
              <a:buNone/>
            </a:pPr>
            <a:r>
              <a:rPr lang="en-US" sz="3750">
                <a:solidFill>
                  <a:srgbClr val="003C71"/>
                </a:solidFill>
              </a:rPr>
              <a:t>Deep Learning / Neural Networks </a:t>
            </a:r>
          </a:p>
        </p:txBody>
      </p:sp>
      <p:pic>
        <p:nvPicPr>
          <p:cNvPr id="528" name="Shape 528"/>
          <p:cNvPicPr preferRelativeResize="0"/>
          <p:nvPr/>
        </p:nvPicPr>
        <p:blipFill>
          <a:blip r:embed="rId3">
            <a:alphaModFix/>
          </a:blip>
          <a:stretch>
            <a:fillRect/>
          </a:stretch>
        </p:blipFill>
        <p:spPr>
          <a:xfrm>
            <a:off x="1800500" y="1750575"/>
            <a:ext cx="7855526" cy="4379150"/>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sldNum" idx="12"/>
          </p:nvPr>
        </p:nvSpPr>
        <p:spPr>
          <a:xfrm>
            <a:off x="10908064" y="6432516"/>
            <a:ext cx="1099800" cy="365100"/>
          </a:xfrm>
          <a:prstGeom prst="rect">
            <a:avLst/>
          </a:prstGeom>
        </p:spPr>
        <p:txBody>
          <a:bodyPr wrap="square" lIns="0" tIns="0" rIns="0" bIns="0" anchor="ctr" anchorCtr="0">
            <a:noAutofit/>
          </a:bodyPr>
          <a:lstStyle/>
          <a:p>
            <a:pPr lvl="0">
              <a:spcBef>
                <a:spcPts val="0"/>
              </a:spcBef>
              <a:buClr>
                <a:srgbClr val="000000"/>
              </a:buClr>
              <a:buFont typeface="Arial"/>
              <a:buNone/>
            </a:pPr>
            <a:fld id="{00000000-1234-1234-1234-123412341234}" type="slidenum">
              <a:rPr lang="en-US"/>
              <a:t>24</a:t>
            </a:fld>
            <a:endParaRPr lang="en-US"/>
          </a:p>
        </p:txBody>
      </p:sp>
      <p:sp>
        <p:nvSpPr>
          <p:cNvPr id="535" name="Shape 535"/>
          <p:cNvSpPr txBox="1">
            <a:spLocks noGrp="1"/>
          </p:cNvSpPr>
          <p:nvPr>
            <p:ph type="body" idx="1"/>
          </p:nvPr>
        </p:nvSpPr>
        <p:spPr>
          <a:xfrm>
            <a:off x="429835" y="1457808"/>
            <a:ext cx="5342400" cy="4567800"/>
          </a:xfrm>
          <a:prstGeom prst="rect">
            <a:avLst/>
          </a:prstGeom>
        </p:spPr>
        <p:txBody>
          <a:bodyPr wrap="square" lIns="91425" tIns="91425" rIns="91425" bIns="91425" anchor="t" anchorCtr="0">
            <a:noAutofit/>
          </a:bodyPr>
          <a:lstStyle/>
          <a:p>
            <a:pPr marL="457200" lvl="0" indent="-381000" rtl="0">
              <a:spcBef>
                <a:spcPts val="0"/>
              </a:spcBef>
              <a:spcAft>
                <a:spcPts val="0"/>
              </a:spcAft>
              <a:buSzPts val="2400"/>
              <a:buChar char="●"/>
            </a:pPr>
            <a:r>
              <a:rPr lang="en-US"/>
              <a:t>Console Frontend </a:t>
            </a:r>
          </a:p>
          <a:p>
            <a:pPr marL="457200" lvl="0" indent="-381000" rtl="0">
              <a:spcBef>
                <a:spcPts val="0"/>
              </a:spcBef>
              <a:buSzPts val="2400"/>
              <a:buChar char="●"/>
            </a:pPr>
            <a:r>
              <a:rPr lang="en-US"/>
              <a:t>HTTP Request </a:t>
            </a:r>
          </a:p>
          <a:p>
            <a:pPr lvl="0" rtl="0">
              <a:spcBef>
                <a:spcPts val="0"/>
              </a:spcBef>
              <a:buNone/>
            </a:pPr>
            <a:endParaRPr/>
          </a:p>
          <a:p>
            <a:pPr lvl="0" rtl="0">
              <a:spcBef>
                <a:spcPts val="0"/>
              </a:spcBef>
              <a:buNone/>
            </a:pPr>
            <a:endParaRPr/>
          </a:p>
          <a:p>
            <a:pPr lvl="0" rtl="0">
              <a:spcBef>
                <a:spcPts val="0"/>
              </a:spcBef>
              <a:buNone/>
            </a:pPr>
            <a:endParaRPr/>
          </a:p>
          <a:p>
            <a:pPr marL="457200" lvl="0" indent="-381000">
              <a:spcBef>
                <a:spcPts val="0"/>
              </a:spcBef>
              <a:buSzPts val="2400"/>
              <a:buChar char="●"/>
            </a:pPr>
            <a:r>
              <a:rPr lang="en-US"/>
              <a:t>Google Cloud SDK</a:t>
            </a:r>
          </a:p>
        </p:txBody>
      </p:sp>
      <p:sp>
        <p:nvSpPr>
          <p:cNvPr id="536" name="Shape 536"/>
          <p:cNvSpPr txBox="1">
            <a:spLocks noGrp="1"/>
          </p:cNvSpPr>
          <p:nvPr>
            <p:ph type="title"/>
          </p:nvPr>
        </p:nvSpPr>
        <p:spPr>
          <a:xfrm>
            <a:off x="607484" y="411797"/>
            <a:ext cx="10972800" cy="1158300"/>
          </a:xfrm>
          <a:prstGeom prst="rect">
            <a:avLst/>
          </a:prstGeom>
        </p:spPr>
        <p:txBody>
          <a:bodyPr wrap="square" lIns="91425" tIns="91425" rIns="91425" bIns="91425" anchor="t" anchorCtr="0">
            <a:noAutofit/>
          </a:bodyPr>
          <a:lstStyle/>
          <a:p>
            <a:pPr lvl="0">
              <a:spcBef>
                <a:spcPts val="0"/>
              </a:spcBef>
              <a:buNone/>
            </a:pPr>
            <a:r>
              <a:rPr lang="en-US"/>
              <a:t>Using Cloud Speech API</a:t>
            </a:r>
          </a:p>
        </p:txBody>
      </p:sp>
      <p:pic>
        <p:nvPicPr>
          <p:cNvPr id="537" name="Shape 537"/>
          <p:cNvPicPr preferRelativeResize="0"/>
          <p:nvPr/>
        </p:nvPicPr>
        <p:blipFill>
          <a:blip r:embed="rId3">
            <a:alphaModFix/>
          </a:blip>
          <a:stretch>
            <a:fillRect/>
          </a:stretch>
        </p:blipFill>
        <p:spPr>
          <a:xfrm>
            <a:off x="5864775" y="1457802"/>
            <a:ext cx="5342399" cy="2531624"/>
          </a:xfrm>
          <a:prstGeom prst="rect">
            <a:avLst/>
          </a:prstGeom>
          <a:noFill/>
          <a:ln>
            <a:noFill/>
          </a:ln>
        </p:spPr>
      </p:pic>
      <p:pic>
        <p:nvPicPr>
          <p:cNvPr id="538" name="Shape 538"/>
          <p:cNvPicPr preferRelativeResize="0"/>
          <p:nvPr/>
        </p:nvPicPr>
        <p:blipFill>
          <a:blip r:embed="rId4">
            <a:alphaModFix/>
          </a:blip>
          <a:stretch>
            <a:fillRect/>
          </a:stretch>
        </p:blipFill>
        <p:spPr>
          <a:xfrm>
            <a:off x="1067020" y="4867300"/>
            <a:ext cx="10234106" cy="115830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Shape 544"/>
          <p:cNvSpPr txBox="1">
            <a:spLocks noGrp="1"/>
          </p:cNvSpPr>
          <p:nvPr>
            <p:ph type="title"/>
          </p:nvPr>
        </p:nvSpPr>
        <p:spPr>
          <a:xfrm>
            <a:off x="607484" y="2810749"/>
            <a:ext cx="10363200" cy="1362075"/>
          </a:xfrm>
          <a:prstGeom prst="rect">
            <a:avLst/>
          </a:prstGeom>
          <a:noFill/>
          <a:ln>
            <a:noFill/>
          </a:ln>
        </p:spPr>
        <p:txBody>
          <a:bodyPr wrap="square" lIns="0" tIns="0" rIns="0" bIns="0" anchor="b" anchorCtr="0">
            <a:noAutofit/>
          </a:bodyPr>
          <a:lstStyle/>
          <a:p>
            <a:pPr marL="0" marR="0" lvl="0" indent="-457200" algn="l" rtl="0">
              <a:lnSpc>
                <a:spcPct val="80000"/>
              </a:lnSpc>
              <a:spcBef>
                <a:spcPts val="0"/>
              </a:spcBef>
              <a:buClr>
                <a:schemeClr val="lt1"/>
              </a:buClr>
              <a:buSzPts val="7200"/>
              <a:buFont typeface="Arial"/>
              <a:buNone/>
            </a:pPr>
            <a:r>
              <a:rPr lang="en-US" sz="7200" b="0" i="0" u="none" strike="noStrike" cap="none">
                <a:solidFill>
                  <a:schemeClr val="lt1"/>
                </a:solidFill>
                <a:latin typeface="Arial"/>
                <a:ea typeface="Arial"/>
                <a:cs typeface="Arial"/>
                <a:sym typeface="Arial"/>
              </a:rPr>
              <a:t>Sentiment Analysis and </a:t>
            </a:r>
            <a:r>
              <a:rPr lang="en-US"/>
              <a:t>Content Classification</a:t>
            </a:r>
            <a:r>
              <a:rPr lang="en-US" sz="7200" b="0" i="0" u="none" strike="noStrike" cap="none">
                <a:solidFill>
                  <a:schemeClr val="lt1"/>
                </a:solidFill>
                <a:latin typeface="Arial"/>
                <a:ea typeface="Arial"/>
                <a:cs typeface="Arial"/>
                <a:sym typeface="Arial"/>
              </a:rPr>
              <a:t> </a:t>
            </a:r>
          </a:p>
        </p:txBody>
      </p:sp>
      <p:sp>
        <p:nvSpPr>
          <p:cNvPr id="545" name="Shape 545"/>
          <p:cNvSpPr txBox="1">
            <a:spLocks noGrp="1"/>
          </p:cNvSpPr>
          <p:nvPr>
            <p:ph type="body" idx="1"/>
          </p:nvPr>
        </p:nvSpPr>
        <p:spPr>
          <a:xfrm>
            <a:off x="607484" y="4321533"/>
            <a:ext cx="10363200" cy="1500187"/>
          </a:xfrm>
          <a:prstGeom prst="rect">
            <a:avLst/>
          </a:prstGeom>
          <a:noFill/>
          <a:ln>
            <a:noFill/>
          </a:ln>
        </p:spPr>
        <p:txBody>
          <a:bodyPr wrap="square" lIns="0" tIns="0" rIns="0" bIns="0" anchor="t" anchorCtr="0">
            <a:noAutofit/>
          </a:bodyPr>
          <a:lstStyle/>
          <a:p>
            <a:pPr marL="0" marR="0" lvl="0" indent="-135445" algn="l" rtl="0">
              <a:spcBef>
                <a:spcPts val="0"/>
              </a:spcBef>
              <a:spcAft>
                <a:spcPts val="0"/>
              </a:spcAft>
              <a:buClr>
                <a:srgbClr val="F3D54E"/>
              </a:buClr>
              <a:buSzPts val="2133"/>
              <a:buFont typeface="Noto Sans Symbols"/>
              <a:buNone/>
            </a:pPr>
            <a:endParaRPr sz="2133" b="0" i="0" u="none" strike="noStrike" cap="none">
              <a:solidFill>
                <a:srgbClr val="F3D54E"/>
              </a:solidFill>
              <a:latin typeface="Arial"/>
              <a:ea typeface="Arial"/>
              <a:cs typeface="Arial"/>
              <a:sym typeface="Arial"/>
            </a:endParaRPr>
          </a:p>
        </p:txBody>
      </p:sp>
    </p:spTree>
  </p:cSld>
  <p:clrMapOvr>
    <a:masterClrMapping/>
  </p:clrMapOvr>
  <p:transition spd="med">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txBox="1">
            <a:spLocks noGrp="1"/>
          </p:cNvSpPr>
          <p:nvPr>
            <p:ph type="sldNum" idx="12"/>
          </p:nvPr>
        </p:nvSpPr>
        <p:spPr>
          <a:xfrm>
            <a:off x="10908064" y="6432516"/>
            <a:ext cx="1099800" cy="365100"/>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26</a:t>
            </a:fld>
            <a:endParaRPr lang="en-US" sz="1067">
              <a:solidFill>
                <a:srgbClr val="FFFFFF"/>
              </a:solidFill>
              <a:latin typeface="Arial"/>
              <a:ea typeface="Arial"/>
              <a:cs typeface="Arial"/>
              <a:sym typeface="Arial"/>
            </a:endParaRPr>
          </a:p>
        </p:txBody>
      </p:sp>
      <p:sp>
        <p:nvSpPr>
          <p:cNvPr id="551" name="Shape 551"/>
          <p:cNvSpPr txBox="1">
            <a:spLocks noGrp="1"/>
          </p:cNvSpPr>
          <p:nvPr>
            <p:ph type="title"/>
          </p:nvPr>
        </p:nvSpPr>
        <p:spPr>
          <a:xfrm>
            <a:off x="607484" y="411797"/>
            <a:ext cx="10972800" cy="1158300"/>
          </a:xfrm>
          <a:prstGeom prst="rect">
            <a:avLst/>
          </a:prstGeom>
          <a:noFill/>
          <a:ln>
            <a:noFill/>
          </a:ln>
        </p:spPr>
        <p:txBody>
          <a:bodyPr wrap="square" lIns="0" tIns="0" rIns="0" bIns="0" anchor="t" anchorCtr="0">
            <a:noAutofit/>
          </a:bodyPr>
          <a:lstStyle/>
          <a:p>
            <a:pPr marL="0" marR="0" lvl="0" indent="-237045" algn="l" rtl="0">
              <a:lnSpc>
                <a:spcPct val="100000"/>
              </a:lnSpc>
              <a:spcBef>
                <a:spcPts val="0"/>
              </a:spcBef>
              <a:buClr>
                <a:schemeClr val="dk2"/>
              </a:buClr>
              <a:buSzPts val="3733"/>
              <a:buFont typeface="Arial"/>
              <a:buNone/>
            </a:pPr>
            <a:r>
              <a:rPr lang="en-US"/>
              <a:t>Text Analytics</a:t>
            </a:r>
          </a:p>
        </p:txBody>
      </p:sp>
      <p:pic>
        <p:nvPicPr>
          <p:cNvPr id="552" name="Shape 552"/>
          <p:cNvPicPr preferRelativeResize="0"/>
          <p:nvPr/>
        </p:nvPicPr>
        <p:blipFill>
          <a:blip r:embed="rId3">
            <a:alphaModFix/>
          </a:blip>
          <a:stretch>
            <a:fillRect/>
          </a:stretch>
        </p:blipFill>
        <p:spPr>
          <a:xfrm>
            <a:off x="506400" y="2216522"/>
            <a:ext cx="4981575" cy="3267075"/>
          </a:xfrm>
          <a:prstGeom prst="rect">
            <a:avLst/>
          </a:prstGeom>
          <a:noFill/>
          <a:ln>
            <a:noFill/>
          </a:ln>
        </p:spPr>
      </p:pic>
      <p:pic>
        <p:nvPicPr>
          <p:cNvPr id="553" name="Shape 553"/>
          <p:cNvPicPr preferRelativeResize="0"/>
          <p:nvPr/>
        </p:nvPicPr>
        <p:blipFill>
          <a:blip r:embed="rId4">
            <a:alphaModFix/>
          </a:blip>
          <a:stretch>
            <a:fillRect/>
          </a:stretch>
        </p:blipFill>
        <p:spPr>
          <a:xfrm>
            <a:off x="5691522" y="3611124"/>
            <a:ext cx="3600300" cy="2160175"/>
          </a:xfrm>
          <a:prstGeom prst="rect">
            <a:avLst/>
          </a:prstGeom>
          <a:noFill/>
          <a:ln>
            <a:noFill/>
          </a:ln>
        </p:spPr>
      </p:pic>
      <p:pic>
        <p:nvPicPr>
          <p:cNvPr id="554" name="Shape 554"/>
          <p:cNvPicPr preferRelativeResize="0"/>
          <p:nvPr/>
        </p:nvPicPr>
        <p:blipFill>
          <a:blip r:embed="rId5">
            <a:alphaModFix/>
          </a:blip>
          <a:stretch>
            <a:fillRect/>
          </a:stretch>
        </p:blipFill>
        <p:spPr>
          <a:xfrm>
            <a:off x="9147897" y="2482777"/>
            <a:ext cx="2859979" cy="2144984"/>
          </a:xfrm>
          <a:prstGeom prst="rect">
            <a:avLst/>
          </a:prstGeom>
          <a:noFill/>
          <a:ln>
            <a:noFill/>
          </a:ln>
        </p:spPr>
      </p:pic>
      <p:pic>
        <p:nvPicPr>
          <p:cNvPr id="555" name="Shape 555"/>
          <p:cNvPicPr preferRelativeResize="0"/>
          <p:nvPr/>
        </p:nvPicPr>
        <p:blipFill>
          <a:blip r:embed="rId6">
            <a:alphaModFix/>
          </a:blip>
          <a:stretch>
            <a:fillRect/>
          </a:stretch>
        </p:blipFill>
        <p:spPr>
          <a:xfrm>
            <a:off x="5843925" y="1276447"/>
            <a:ext cx="3030897" cy="2018625"/>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Shape 560"/>
          <p:cNvSpPr txBox="1">
            <a:spLocks noGrp="1"/>
          </p:cNvSpPr>
          <p:nvPr>
            <p:ph type="sldNum" idx="12"/>
          </p:nvPr>
        </p:nvSpPr>
        <p:spPr>
          <a:xfrm>
            <a:off x="10908064" y="6432516"/>
            <a:ext cx="1099800" cy="365100"/>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27</a:t>
            </a:fld>
            <a:endParaRPr lang="en-US" sz="1067">
              <a:solidFill>
                <a:srgbClr val="FFFFFF"/>
              </a:solidFill>
              <a:latin typeface="Arial"/>
              <a:ea typeface="Arial"/>
              <a:cs typeface="Arial"/>
              <a:sym typeface="Arial"/>
            </a:endParaRPr>
          </a:p>
        </p:txBody>
      </p:sp>
      <p:sp>
        <p:nvSpPr>
          <p:cNvPr id="561" name="Shape 561"/>
          <p:cNvSpPr txBox="1">
            <a:spLocks noGrp="1"/>
          </p:cNvSpPr>
          <p:nvPr>
            <p:ph type="body" idx="1"/>
          </p:nvPr>
        </p:nvSpPr>
        <p:spPr>
          <a:xfrm>
            <a:off x="607485" y="1604433"/>
            <a:ext cx="5342400" cy="4567800"/>
          </a:xfrm>
          <a:prstGeom prst="rect">
            <a:avLst/>
          </a:prstGeom>
          <a:noFill/>
          <a:ln>
            <a:noFill/>
          </a:ln>
        </p:spPr>
        <p:txBody>
          <a:bodyPr wrap="square" lIns="0" tIns="0" rIns="0" bIns="0" anchor="t" anchorCtr="0">
            <a:noAutofit/>
          </a:bodyPr>
          <a:lstStyle/>
          <a:p>
            <a:pPr marL="457200" marR="0" lvl="0" indent="-381000" algn="l" rtl="0">
              <a:spcBef>
                <a:spcPts val="0"/>
              </a:spcBef>
              <a:spcAft>
                <a:spcPts val="0"/>
              </a:spcAft>
              <a:buClr>
                <a:srgbClr val="0071C5"/>
              </a:buClr>
              <a:buSzPts val="2400"/>
              <a:buFont typeface="Arial"/>
              <a:buChar char="●"/>
            </a:pPr>
            <a:r>
              <a:rPr lang="en-US"/>
              <a:t>Long Short Term Memory</a:t>
            </a:r>
          </a:p>
          <a:p>
            <a:pPr marL="457200" marR="0" lvl="0" indent="-381000" algn="l" rtl="0">
              <a:spcBef>
                <a:spcPts val="0"/>
              </a:spcBef>
              <a:spcAft>
                <a:spcPts val="0"/>
              </a:spcAft>
              <a:buSzPts val="2400"/>
              <a:buChar char="●"/>
            </a:pPr>
            <a:r>
              <a:rPr lang="en-US"/>
              <a:t>Type of RNN</a:t>
            </a:r>
          </a:p>
          <a:p>
            <a:pPr marL="457200" marR="0" lvl="0" indent="-381000" algn="l" rtl="0">
              <a:spcBef>
                <a:spcPts val="0"/>
              </a:spcBef>
              <a:spcAft>
                <a:spcPts val="0"/>
              </a:spcAft>
              <a:buClr>
                <a:srgbClr val="0071C5"/>
              </a:buClr>
              <a:buSzPts val="2400"/>
              <a:buFont typeface="Arial"/>
              <a:buChar char="●"/>
            </a:pPr>
            <a:r>
              <a:rPr lang="en-US"/>
              <a:t>Contextual Analysis</a:t>
            </a:r>
          </a:p>
          <a:p>
            <a:pPr marL="457200" marR="0" lvl="0" indent="-381000" algn="l" rtl="0">
              <a:spcBef>
                <a:spcPts val="0"/>
              </a:spcBef>
              <a:spcAft>
                <a:spcPts val="0"/>
              </a:spcAft>
              <a:buSzPts val="2400"/>
              <a:buChar char="●"/>
            </a:pPr>
            <a:r>
              <a:rPr lang="en-US"/>
              <a:t>“Non Volatile Memory” </a:t>
            </a:r>
          </a:p>
        </p:txBody>
      </p:sp>
      <p:sp>
        <p:nvSpPr>
          <p:cNvPr id="562" name="Shape 562"/>
          <p:cNvSpPr txBox="1">
            <a:spLocks noGrp="1"/>
          </p:cNvSpPr>
          <p:nvPr>
            <p:ph type="title"/>
          </p:nvPr>
        </p:nvSpPr>
        <p:spPr>
          <a:xfrm>
            <a:off x="607484" y="411797"/>
            <a:ext cx="10972800" cy="1158300"/>
          </a:xfrm>
          <a:prstGeom prst="rect">
            <a:avLst/>
          </a:prstGeom>
          <a:noFill/>
          <a:ln>
            <a:noFill/>
          </a:ln>
        </p:spPr>
        <p:txBody>
          <a:bodyPr wrap="square" lIns="0" tIns="0" rIns="0" bIns="0" anchor="t" anchorCtr="0">
            <a:noAutofit/>
          </a:bodyPr>
          <a:lstStyle/>
          <a:p>
            <a:pPr marL="0" marR="0" lvl="0" indent="-237045" algn="l" rtl="0">
              <a:lnSpc>
                <a:spcPct val="100000"/>
              </a:lnSpc>
              <a:spcBef>
                <a:spcPts val="0"/>
              </a:spcBef>
              <a:buClr>
                <a:schemeClr val="dk2"/>
              </a:buClr>
              <a:buSzPts val="3733"/>
              <a:buFont typeface="Arial"/>
              <a:buNone/>
            </a:pPr>
            <a:r>
              <a:rPr lang="en-US"/>
              <a:t>Neural Networks - LSTM </a:t>
            </a:r>
          </a:p>
        </p:txBody>
      </p:sp>
      <p:sp>
        <p:nvSpPr>
          <p:cNvPr id="563" name="Shape 563"/>
          <p:cNvSpPr txBox="1">
            <a:spLocks noGrp="1"/>
          </p:cNvSpPr>
          <p:nvPr>
            <p:ph type="body" idx="1"/>
          </p:nvPr>
        </p:nvSpPr>
        <p:spPr>
          <a:xfrm>
            <a:off x="5949875" y="3131499"/>
            <a:ext cx="5342400" cy="3153600"/>
          </a:xfrm>
          <a:prstGeom prst="rect">
            <a:avLst/>
          </a:prstGeom>
          <a:noFill/>
          <a:ln>
            <a:noFill/>
          </a:ln>
        </p:spPr>
        <p:txBody>
          <a:bodyPr wrap="square" lIns="0" tIns="0" rIns="0" bIns="0" anchor="t" anchorCtr="0">
            <a:noAutofit/>
          </a:bodyPr>
          <a:lstStyle/>
          <a:p>
            <a:pPr marR="0" lvl="0" algn="l" rtl="0">
              <a:spcBef>
                <a:spcPts val="0"/>
              </a:spcBef>
              <a:spcAft>
                <a:spcPts val="0"/>
              </a:spcAft>
              <a:buNone/>
            </a:pPr>
            <a:r>
              <a:rPr lang="en-US"/>
              <a:t>“I went to </a:t>
            </a:r>
            <a:r>
              <a:rPr lang="en-US" b="1"/>
              <a:t>France… </a:t>
            </a:r>
            <a:r>
              <a:rPr lang="en-US"/>
              <a:t>I learned how to </a:t>
            </a:r>
            <a:r>
              <a:rPr lang="en-US" b="1"/>
              <a:t>speak</a:t>
            </a:r>
            <a:r>
              <a:rPr lang="en-US"/>
              <a:t> </a:t>
            </a:r>
            <a:r>
              <a:rPr lang="en-US" i="1"/>
              <a:t>french</a:t>
            </a:r>
            <a:r>
              <a:rPr lang="en-US"/>
              <a:t>”</a:t>
            </a:r>
            <a:r>
              <a:rPr lang="en-US" b="1"/>
              <a:t> </a:t>
            </a:r>
          </a:p>
        </p:txBody>
      </p:sp>
    </p:spTree>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Shape 569"/>
          <p:cNvSpPr txBox="1">
            <a:spLocks noGrp="1"/>
          </p:cNvSpPr>
          <p:nvPr>
            <p:ph type="sldNum" idx="12"/>
          </p:nvPr>
        </p:nvSpPr>
        <p:spPr>
          <a:xfrm>
            <a:off x="10908064" y="6432516"/>
            <a:ext cx="1099800" cy="365100"/>
          </a:xfrm>
          <a:prstGeom prst="rect">
            <a:avLst/>
          </a:prstGeom>
        </p:spPr>
        <p:txBody>
          <a:bodyPr wrap="square" lIns="0" tIns="0" rIns="0" bIns="0" anchor="ctr" anchorCtr="0">
            <a:noAutofit/>
          </a:bodyPr>
          <a:lstStyle/>
          <a:p>
            <a:pPr lvl="0">
              <a:spcBef>
                <a:spcPts val="0"/>
              </a:spcBef>
              <a:buClr>
                <a:srgbClr val="000000"/>
              </a:buClr>
              <a:buFont typeface="Arial"/>
              <a:buNone/>
            </a:pPr>
            <a:fld id="{00000000-1234-1234-1234-123412341234}" type="slidenum">
              <a:rPr lang="en-US"/>
              <a:t>28</a:t>
            </a:fld>
            <a:endParaRPr lang="en-US"/>
          </a:p>
        </p:txBody>
      </p:sp>
      <p:sp>
        <p:nvSpPr>
          <p:cNvPr id="570" name="Shape 570"/>
          <p:cNvSpPr txBox="1">
            <a:spLocks noGrp="1"/>
          </p:cNvSpPr>
          <p:nvPr>
            <p:ph type="body" idx="1"/>
          </p:nvPr>
        </p:nvSpPr>
        <p:spPr>
          <a:xfrm>
            <a:off x="607485" y="1604433"/>
            <a:ext cx="5342400" cy="4567800"/>
          </a:xfrm>
          <a:prstGeom prst="rect">
            <a:avLst/>
          </a:prstGeom>
        </p:spPr>
        <p:txBody>
          <a:bodyPr wrap="square" lIns="91425" tIns="91425" rIns="91425" bIns="91425" anchor="t" anchorCtr="0">
            <a:noAutofit/>
          </a:bodyPr>
          <a:lstStyle/>
          <a:p>
            <a:pPr lvl="0">
              <a:spcBef>
                <a:spcPts val="0"/>
              </a:spcBef>
              <a:buNone/>
            </a:pPr>
            <a:endParaRPr/>
          </a:p>
        </p:txBody>
      </p:sp>
      <p:sp>
        <p:nvSpPr>
          <p:cNvPr id="571" name="Shape 571"/>
          <p:cNvSpPr txBox="1">
            <a:spLocks noGrp="1"/>
          </p:cNvSpPr>
          <p:nvPr>
            <p:ph type="body" idx="2"/>
          </p:nvPr>
        </p:nvSpPr>
        <p:spPr>
          <a:xfrm>
            <a:off x="6237817" y="1604433"/>
            <a:ext cx="5340300" cy="4567800"/>
          </a:xfrm>
          <a:prstGeom prst="rect">
            <a:avLst/>
          </a:prstGeom>
        </p:spPr>
        <p:txBody>
          <a:bodyPr wrap="square" lIns="91425" tIns="91425" rIns="91425" bIns="91425" anchor="t" anchorCtr="0">
            <a:noAutofit/>
          </a:bodyPr>
          <a:lstStyle/>
          <a:p>
            <a:pPr lvl="0">
              <a:spcBef>
                <a:spcPts val="0"/>
              </a:spcBef>
              <a:buNone/>
            </a:pPr>
            <a:endParaRPr/>
          </a:p>
        </p:txBody>
      </p:sp>
      <p:sp>
        <p:nvSpPr>
          <p:cNvPr id="572" name="Shape 572"/>
          <p:cNvSpPr txBox="1">
            <a:spLocks noGrp="1"/>
          </p:cNvSpPr>
          <p:nvPr>
            <p:ph type="title"/>
          </p:nvPr>
        </p:nvSpPr>
        <p:spPr>
          <a:xfrm>
            <a:off x="607484" y="411797"/>
            <a:ext cx="10972800" cy="1158300"/>
          </a:xfrm>
          <a:prstGeom prst="rect">
            <a:avLst/>
          </a:prstGeom>
        </p:spPr>
        <p:txBody>
          <a:bodyPr wrap="square" lIns="91425" tIns="91425" rIns="91425" bIns="91425" anchor="t" anchorCtr="0">
            <a:noAutofit/>
          </a:bodyPr>
          <a:lstStyle/>
          <a:p>
            <a:pPr lvl="0">
              <a:spcBef>
                <a:spcPts val="0"/>
              </a:spcBef>
              <a:buNone/>
            </a:pPr>
            <a:r>
              <a:rPr lang="en-US"/>
              <a:t>Recurrent Neural Networks </a:t>
            </a:r>
          </a:p>
        </p:txBody>
      </p:sp>
      <p:pic>
        <p:nvPicPr>
          <p:cNvPr id="573" name="Shape 573"/>
          <p:cNvPicPr preferRelativeResize="0"/>
          <p:nvPr/>
        </p:nvPicPr>
        <p:blipFill>
          <a:blip r:embed="rId3">
            <a:alphaModFix/>
          </a:blip>
          <a:stretch>
            <a:fillRect/>
          </a:stretch>
        </p:blipFill>
        <p:spPr>
          <a:xfrm>
            <a:off x="778475" y="2447975"/>
            <a:ext cx="10394023" cy="27310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sldNum" idx="12"/>
          </p:nvPr>
        </p:nvSpPr>
        <p:spPr>
          <a:xfrm>
            <a:off x="10908064" y="6432516"/>
            <a:ext cx="1099800" cy="365100"/>
          </a:xfrm>
          <a:prstGeom prst="rect">
            <a:avLst/>
          </a:prstGeom>
        </p:spPr>
        <p:txBody>
          <a:bodyPr wrap="square" lIns="0" tIns="0" rIns="0" bIns="0" anchor="ctr" anchorCtr="0">
            <a:noAutofit/>
          </a:bodyPr>
          <a:lstStyle/>
          <a:p>
            <a:pPr lvl="0">
              <a:spcBef>
                <a:spcPts val="0"/>
              </a:spcBef>
              <a:buClr>
                <a:srgbClr val="000000"/>
              </a:buClr>
              <a:buFont typeface="Arial"/>
              <a:buNone/>
            </a:pPr>
            <a:fld id="{00000000-1234-1234-1234-123412341234}" type="slidenum">
              <a:rPr lang="en-US"/>
              <a:t>29</a:t>
            </a:fld>
            <a:endParaRPr lang="en-US"/>
          </a:p>
        </p:txBody>
      </p:sp>
      <p:sp>
        <p:nvSpPr>
          <p:cNvPr id="580" name="Shape 580"/>
          <p:cNvSpPr txBox="1">
            <a:spLocks noGrp="1"/>
          </p:cNvSpPr>
          <p:nvPr>
            <p:ph type="body" idx="1"/>
          </p:nvPr>
        </p:nvSpPr>
        <p:spPr>
          <a:xfrm>
            <a:off x="607485" y="1604433"/>
            <a:ext cx="5342400" cy="4567800"/>
          </a:xfrm>
          <a:prstGeom prst="rect">
            <a:avLst/>
          </a:prstGeom>
        </p:spPr>
        <p:txBody>
          <a:bodyPr wrap="square" lIns="91425" tIns="91425" rIns="91425" bIns="91425" anchor="t" anchorCtr="0">
            <a:noAutofit/>
          </a:bodyPr>
          <a:lstStyle/>
          <a:p>
            <a:pPr lvl="0">
              <a:spcBef>
                <a:spcPts val="0"/>
              </a:spcBef>
              <a:buNone/>
            </a:pPr>
            <a:endParaRPr/>
          </a:p>
        </p:txBody>
      </p:sp>
      <p:sp>
        <p:nvSpPr>
          <p:cNvPr id="581" name="Shape 581"/>
          <p:cNvSpPr txBox="1">
            <a:spLocks noGrp="1"/>
          </p:cNvSpPr>
          <p:nvPr>
            <p:ph type="body" idx="2"/>
          </p:nvPr>
        </p:nvSpPr>
        <p:spPr>
          <a:xfrm>
            <a:off x="6237817" y="1604433"/>
            <a:ext cx="5340300" cy="4567800"/>
          </a:xfrm>
          <a:prstGeom prst="rect">
            <a:avLst/>
          </a:prstGeom>
        </p:spPr>
        <p:txBody>
          <a:bodyPr wrap="square" lIns="91425" tIns="91425" rIns="91425" bIns="91425" anchor="t" anchorCtr="0">
            <a:noAutofit/>
          </a:bodyPr>
          <a:lstStyle/>
          <a:p>
            <a:pPr lvl="0">
              <a:spcBef>
                <a:spcPts val="0"/>
              </a:spcBef>
              <a:buNone/>
            </a:pPr>
            <a:endParaRPr/>
          </a:p>
        </p:txBody>
      </p:sp>
      <p:sp>
        <p:nvSpPr>
          <p:cNvPr id="582" name="Shape 582"/>
          <p:cNvSpPr txBox="1">
            <a:spLocks noGrp="1"/>
          </p:cNvSpPr>
          <p:nvPr>
            <p:ph type="title"/>
          </p:nvPr>
        </p:nvSpPr>
        <p:spPr>
          <a:xfrm>
            <a:off x="607484" y="411797"/>
            <a:ext cx="10972800" cy="1158300"/>
          </a:xfrm>
          <a:prstGeom prst="rect">
            <a:avLst/>
          </a:prstGeom>
        </p:spPr>
        <p:txBody>
          <a:bodyPr wrap="square" lIns="91425" tIns="91425" rIns="91425" bIns="91425" anchor="t" anchorCtr="0">
            <a:noAutofit/>
          </a:bodyPr>
          <a:lstStyle/>
          <a:p>
            <a:pPr lvl="0">
              <a:spcBef>
                <a:spcPts val="0"/>
              </a:spcBef>
              <a:buNone/>
            </a:pPr>
            <a:r>
              <a:rPr lang="en-US"/>
              <a:t>LSTM Specific Structure</a:t>
            </a:r>
          </a:p>
        </p:txBody>
      </p:sp>
      <p:pic>
        <p:nvPicPr>
          <p:cNvPr id="583" name="Shape 583"/>
          <p:cNvPicPr preferRelativeResize="0"/>
          <p:nvPr/>
        </p:nvPicPr>
        <p:blipFill>
          <a:blip r:embed="rId3">
            <a:alphaModFix/>
          </a:blip>
          <a:stretch>
            <a:fillRect/>
          </a:stretch>
        </p:blipFill>
        <p:spPr>
          <a:xfrm>
            <a:off x="1473085" y="2152178"/>
            <a:ext cx="9241578" cy="3472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607484" y="2810749"/>
            <a:ext cx="10363200" cy="1362075"/>
          </a:xfrm>
          <a:prstGeom prst="rect">
            <a:avLst/>
          </a:prstGeom>
          <a:noFill/>
          <a:ln>
            <a:noFill/>
          </a:ln>
        </p:spPr>
        <p:txBody>
          <a:bodyPr wrap="square" lIns="0" tIns="0" rIns="0" bIns="0" anchor="b" anchorCtr="0">
            <a:noAutofit/>
          </a:bodyPr>
          <a:lstStyle/>
          <a:p>
            <a:pPr marL="0" marR="0" lvl="0" indent="-457200" algn="l" rtl="0">
              <a:lnSpc>
                <a:spcPct val="80000"/>
              </a:lnSpc>
              <a:spcBef>
                <a:spcPts val="0"/>
              </a:spcBef>
              <a:buClr>
                <a:schemeClr val="lt1"/>
              </a:buClr>
              <a:buSzPts val="7200"/>
              <a:buFont typeface="Arial"/>
              <a:buNone/>
            </a:pPr>
            <a:r>
              <a:rPr lang="en-US" sz="7200" b="0" i="0" u="none" strike="noStrike" cap="none">
                <a:solidFill>
                  <a:schemeClr val="lt1"/>
                </a:solidFill>
                <a:latin typeface="Arial"/>
                <a:ea typeface="Arial"/>
                <a:cs typeface="Arial"/>
                <a:sym typeface="Arial"/>
              </a:rPr>
              <a:t>Intel IoT Overview</a:t>
            </a:r>
          </a:p>
        </p:txBody>
      </p:sp>
      <p:sp>
        <p:nvSpPr>
          <p:cNvPr id="219" name="Shape 219"/>
          <p:cNvSpPr txBox="1">
            <a:spLocks noGrp="1"/>
          </p:cNvSpPr>
          <p:nvPr>
            <p:ph type="body" idx="1"/>
          </p:nvPr>
        </p:nvSpPr>
        <p:spPr>
          <a:xfrm>
            <a:off x="607484" y="4321533"/>
            <a:ext cx="10363200" cy="1500187"/>
          </a:xfrm>
          <a:prstGeom prst="rect">
            <a:avLst/>
          </a:prstGeom>
          <a:noFill/>
          <a:ln>
            <a:noFill/>
          </a:ln>
        </p:spPr>
        <p:txBody>
          <a:bodyPr wrap="square" lIns="0" tIns="0" rIns="0" bIns="0" anchor="t" anchorCtr="0">
            <a:noAutofit/>
          </a:bodyPr>
          <a:lstStyle/>
          <a:p>
            <a:pPr marL="0" marR="0" lvl="0" indent="-135445" algn="l" rtl="0">
              <a:spcBef>
                <a:spcPts val="0"/>
              </a:spcBef>
              <a:spcAft>
                <a:spcPts val="0"/>
              </a:spcAft>
              <a:buClr>
                <a:srgbClr val="F3D54E"/>
              </a:buClr>
              <a:buSzPts val="2133"/>
              <a:buFont typeface="Noto Sans Symbols"/>
              <a:buNone/>
            </a:pPr>
            <a:endParaRPr sz="2133" b="0" i="0" u="none" strike="noStrike" cap="none">
              <a:solidFill>
                <a:srgbClr val="F3D54E"/>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sldNum" idx="12"/>
          </p:nvPr>
        </p:nvSpPr>
        <p:spPr>
          <a:xfrm>
            <a:off x="10908064" y="6432516"/>
            <a:ext cx="1099800" cy="365100"/>
          </a:xfrm>
          <a:prstGeom prst="rect">
            <a:avLst/>
          </a:prstGeom>
        </p:spPr>
        <p:txBody>
          <a:bodyPr wrap="square" lIns="0" tIns="0" rIns="0" bIns="0" anchor="ctr" anchorCtr="0">
            <a:noAutofit/>
          </a:bodyPr>
          <a:lstStyle/>
          <a:p>
            <a:pPr lvl="0">
              <a:spcBef>
                <a:spcPts val="0"/>
              </a:spcBef>
              <a:buClr>
                <a:srgbClr val="000000"/>
              </a:buClr>
              <a:buFont typeface="Arial"/>
              <a:buNone/>
            </a:pPr>
            <a:fld id="{00000000-1234-1234-1234-123412341234}" type="slidenum">
              <a:rPr lang="en-US"/>
              <a:t>30</a:t>
            </a:fld>
            <a:endParaRPr lang="en-US"/>
          </a:p>
        </p:txBody>
      </p:sp>
      <p:sp>
        <p:nvSpPr>
          <p:cNvPr id="590" name="Shape 590"/>
          <p:cNvSpPr txBox="1">
            <a:spLocks noGrp="1"/>
          </p:cNvSpPr>
          <p:nvPr>
            <p:ph type="body" idx="1"/>
          </p:nvPr>
        </p:nvSpPr>
        <p:spPr>
          <a:xfrm>
            <a:off x="607485" y="1604433"/>
            <a:ext cx="5342400" cy="4567800"/>
          </a:xfrm>
          <a:prstGeom prst="rect">
            <a:avLst/>
          </a:prstGeom>
        </p:spPr>
        <p:txBody>
          <a:bodyPr wrap="square" lIns="91425" tIns="91425" rIns="91425" bIns="91425" anchor="t" anchorCtr="0">
            <a:noAutofit/>
          </a:bodyPr>
          <a:lstStyle/>
          <a:p>
            <a:pPr lvl="0">
              <a:spcBef>
                <a:spcPts val="0"/>
              </a:spcBef>
              <a:buNone/>
            </a:pPr>
            <a:r>
              <a:rPr lang="en-US"/>
              <a:t>Rule #1 of ML: Don’t create model if you don’t need to </a:t>
            </a:r>
          </a:p>
          <a:p>
            <a:pPr lvl="0">
              <a:spcBef>
                <a:spcPts val="0"/>
              </a:spcBef>
              <a:buNone/>
            </a:pPr>
            <a:endParaRPr/>
          </a:p>
          <a:p>
            <a:pPr lvl="0">
              <a:spcBef>
                <a:spcPts val="0"/>
              </a:spcBef>
              <a:buNone/>
            </a:pPr>
            <a:r>
              <a:rPr lang="en-US"/>
              <a:t>Cloud Natural Language API:</a:t>
            </a:r>
          </a:p>
          <a:p>
            <a:pPr marL="457200" lvl="0" indent="-381000" rtl="0">
              <a:spcBef>
                <a:spcPts val="0"/>
              </a:spcBef>
              <a:spcAft>
                <a:spcPts val="0"/>
              </a:spcAft>
              <a:buSzPts val="2400"/>
              <a:buChar char="●"/>
            </a:pPr>
            <a:r>
              <a:rPr lang="en-US"/>
              <a:t>Grammatic Structure</a:t>
            </a:r>
          </a:p>
          <a:p>
            <a:pPr marL="457200" lvl="0" indent="-381000" rtl="0">
              <a:spcBef>
                <a:spcPts val="0"/>
              </a:spcBef>
              <a:spcAft>
                <a:spcPts val="0"/>
              </a:spcAft>
              <a:buSzPts val="2400"/>
              <a:buChar char="●"/>
            </a:pPr>
            <a:r>
              <a:rPr lang="en-US"/>
              <a:t>Sentiment</a:t>
            </a:r>
          </a:p>
          <a:p>
            <a:pPr marL="457200" lvl="0" indent="-381000" rtl="0">
              <a:spcBef>
                <a:spcPts val="0"/>
              </a:spcBef>
              <a:spcAft>
                <a:spcPts val="0"/>
              </a:spcAft>
              <a:buSzPts val="2400"/>
              <a:buChar char="●"/>
            </a:pPr>
            <a:r>
              <a:rPr lang="en-US"/>
              <a:t>Syntax </a:t>
            </a:r>
          </a:p>
          <a:p>
            <a:pPr marL="457200" lvl="0" indent="-381000">
              <a:spcBef>
                <a:spcPts val="0"/>
              </a:spcBef>
              <a:buSzPts val="2400"/>
              <a:buChar char="●"/>
            </a:pPr>
            <a:r>
              <a:rPr lang="en-US"/>
              <a:t>Catagories </a:t>
            </a:r>
          </a:p>
        </p:txBody>
      </p:sp>
      <p:sp>
        <p:nvSpPr>
          <p:cNvPr id="591" name="Shape 591"/>
          <p:cNvSpPr txBox="1">
            <a:spLocks noGrp="1"/>
          </p:cNvSpPr>
          <p:nvPr>
            <p:ph type="title"/>
          </p:nvPr>
        </p:nvSpPr>
        <p:spPr>
          <a:xfrm>
            <a:off x="607484" y="411797"/>
            <a:ext cx="10972800" cy="1158300"/>
          </a:xfrm>
          <a:prstGeom prst="rect">
            <a:avLst/>
          </a:prstGeom>
        </p:spPr>
        <p:txBody>
          <a:bodyPr wrap="square" lIns="91425" tIns="91425" rIns="91425" bIns="91425" anchor="t" anchorCtr="0">
            <a:noAutofit/>
          </a:bodyPr>
          <a:lstStyle/>
          <a:p>
            <a:pPr lvl="0">
              <a:spcBef>
                <a:spcPts val="0"/>
              </a:spcBef>
              <a:buNone/>
            </a:pPr>
            <a:r>
              <a:rPr lang="en-US"/>
              <a:t>Pre Trained Model APIs</a:t>
            </a:r>
          </a:p>
        </p:txBody>
      </p:sp>
      <p:pic>
        <p:nvPicPr>
          <p:cNvPr id="592" name="Shape 592"/>
          <p:cNvPicPr preferRelativeResize="0"/>
          <p:nvPr/>
        </p:nvPicPr>
        <p:blipFill>
          <a:blip r:embed="rId3">
            <a:alphaModFix/>
          </a:blip>
          <a:stretch>
            <a:fillRect/>
          </a:stretch>
        </p:blipFill>
        <p:spPr>
          <a:xfrm>
            <a:off x="6322475" y="1133475"/>
            <a:ext cx="5257800" cy="4591050"/>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Shape 598"/>
          <p:cNvSpPr txBox="1">
            <a:spLocks noGrp="1"/>
          </p:cNvSpPr>
          <p:nvPr>
            <p:ph type="sldNum" idx="12"/>
          </p:nvPr>
        </p:nvSpPr>
        <p:spPr>
          <a:xfrm>
            <a:off x="10908064" y="6432516"/>
            <a:ext cx="1099800" cy="365100"/>
          </a:xfrm>
          <a:prstGeom prst="rect">
            <a:avLst/>
          </a:prstGeom>
        </p:spPr>
        <p:txBody>
          <a:bodyPr wrap="square" lIns="0" tIns="0" rIns="0" bIns="0" anchor="ctr" anchorCtr="0">
            <a:noAutofit/>
          </a:bodyPr>
          <a:lstStyle/>
          <a:p>
            <a:pPr lvl="0">
              <a:spcBef>
                <a:spcPts val="0"/>
              </a:spcBef>
              <a:buClr>
                <a:srgbClr val="000000"/>
              </a:buClr>
              <a:buFont typeface="Arial"/>
              <a:buNone/>
            </a:pPr>
            <a:fld id="{00000000-1234-1234-1234-123412341234}" type="slidenum">
              <a:rPr lang="en-US"/>
              <a:t>31</a:t>
            </a:fld>
            <a:endParaRPr lang="en-US"/>
          </a:p>
        </p:txBody>
      </p:sp>
      <p:sp>
        <p:nvSpPr>
          <p:cNvPr id="599" name="Shape 599"/>
          <p:cNvSpPr txBox="1">
            <a:spLocks noGrp="1"/>
          </p:cNvSpPr>
          <p:nvPr>
            <p:ph type="body" idx="1"/>
          </p:nvPr>
        </p:nvSpPr>
        <p:spPr>
          <a:xfrm>
            <a:off x="607465" y="1604425"/>
            <a:ext cx="10681500" cy="4567800"/>
          </a:xfrm>
          <a:prstGeom prst="rect">
            <a:avLst/>
          </a:prstGeom>
        </p:spPr>
        <p:txBody>
          <a:bodyPr wrap="square" lIns="91425" tIns="91425" rIns="91425" bIns="91425" anchor="t" anchorCtr="0">
            <a:noAutofit/>
          </a:bodyPr>
          <a:lstStyle/>
          <a:p>
            <a:pPr lvl="0">
              <a:spcBef>
                <a:spcPts val="0"/>
              </a:spcBef>
              <a:buNone/>
            </a:pPr>
            <a:r>
              <a:rPr lang="en-US"/>
              <a:t>“Google, headquartered in Mountain View, unveiled the new Android phone at the Consumer Electronic Show.  Sundar Pichai said in his keynote that users love their new Android phones.”</a:t>
            </a:r>
          </a:p>
        </p:txBody>
      </p:sp>
      <p:sp>
        <p:nvSpPr>
          <p:cNvPr id="600" name="Shape 600"/>
          <p:cNvSpPr txBox="1">
            <a:spLocks noGrp="1"/>
          </p:cNvSpPr>
          <p:nvPr>
            <p:ph type="title"/>
          </p:nvPr>
        </p:nvSpPr>
        <p:spPr>
          <a:xfrm>
            <a:off x="607484" y="411797"/>
            <a:ext cx="10972800" cy="1158300"/>
          </a:xfrm>
          <a:prstGeom prst="rect">
            <a:avLst/>
          </a:prstGeom>
        </p:spPr>
        <p:txBody>
          <a:bodyPr wrap="square" lIns="91425" tIns="91425" rIns="91425" bIns="91425" anchor="t" anchorCtr="0">
            <a:noAutofit/>
          </a:bodyPr>
          <a:lstStyle/>
          <a:p>
            <a:pPr lvl="0">
              <a:spcBef>
                <a:spcPts val="0"/>
              </a:spcBef>
              <a:buNone/>
            </a:pPr>
            <a:r>
              <a:rPr lang="en-US"/>
              <a:t>Result of LSTM</a:t>
            </a:r>
          </a:p>
        </p:txBody>
      </p:sp>
      <p:pic>
        <p:nvPicPr>
          <p:cNvPr id="601" name="Shape 601"/>
          <p:cNvPicPr preferRelativeResize="0"/>
          <p:nvPr/>
        </p:nvPicPr>
        <p:blipFill>
          <a:blip r:embed="rId3">
            <a:alphaModFix/>
          </a:blip>
          <a:stretch>
            <a:fillRect/>
          </a:stretch>
        </p:blipFill>
        <p:spPr>
          <a:xfrm>
            <a:off x="303738" y="3603287"/>
            <a:ext cx="11584526" cy="2370637"/>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Shape 607"/>
          <p:cNvSpPr txBox="1">
            <a:spLocks noGrp="1"/>
          </p:cNvSpPr>
          <p:nvPr>
            <p:ph type="sldNum" idx="12"/>
          </p:nvPr>
        </p:nvSpPr>
        <p:spPr>
          <a:xfrm>
            <a:off x="10908064" y="6432516"/>
            <a:ext cx="1099800" cy="365100"/>
          </a:xfrm>
          <a:prstGeom prst="rect">
            <a:avLst/>
          </a:prstGeom>
        </p:spPr>
        <p:txBody>
          <a:bodyPr wrap="square" lIns="0" tIns="0" rIns="0" bIns="0" anchor="ctr" anchorCtr="0">
            <a:noAutofit/>
          </a:bodyPr>
          <a:lstStyle/>
          <a:p>
            <a:pPr lvl="0">
              <a:spcBef>
                <a:spcPts val="0"/>
              </a:spcBef>
              <a:buClr>
                <a:srgbClr val="000000"/>
              </a:buClr>
              <a:buFont typeface="Arial"/>
              <a:buNone/>
            </a:pPr>
            <a:fld id="{00000000-1234-1234-1234-123412341234}" type="slidenum">
              <a:rPr lang="en-US"/>
              <a:t>32</a:t>
            </a:fld>
            <a:endParaRPr lang="en-US"/>
          </a:p>
        </p:txBody>
      </p:sp>
      <p:sp>
        <p:nvSpPr>
          <p:cNvPr id="608" name="Shape 608"/>
          <p:cNvSpPr txBox="1">
            <a:spLocks noGrp="1"/>
          </p:cNvSpPr>
          <p:nvPr>
            <p:ph type="body" idx="1"/>
          </p:nvPr>
        </p:nvSpPr>
        <p:spPr>
          <a:xfrm>
            <a:off x="607485" y="1604433"/>
            <a:ext cx="5342400" cy="4567800"/>
          </a:xfrm>
          <a:prstGeom prst="rect">
            <a:avLst/>
          </a:prstGeom>
        </p:spPr>
        <p:txBody>
          <a:bodyPr wrap="square" lIns="91425" tIns="91425" rIns="91425" bIns="91425" anchor="t" anchorCtr="0">
            <a:noAutofit/>
          </a:bodyPr>
          <a:lstStyle/>
          <a:p>
            <a:pPr marL="457200" lvl="0" indent="-381000" rtl="0">
              <a:spcBef>
                <a:spcPts val="0"/>
              </a:spcBef>
              <a:spcAft>
                <a:spcPts val="0"/>
              </a:spcAft>
              <a:buSzPts val="2400"/>
              <a:buChar char="●"/>
            </a:pPr>
            <a:r>
              <a:rPr lang="en-US"/>
              <a:t>Web Based API</a:t>
            </a:r>
          </a:p>
          <a:p>
            <a:pPr marL="457200" lvl="0" indent="-381000" rtl="0">
              <a:spcBef>
                <a:spcPts val="0"/>
              </a:spcBef>
              <a:buSzPts val="2400"/>
              <a:buChar char="●"/>
            </a:pPr>
            <a:r>
              <a:rPr lang="en-US"/>
              <a:t>HTTP Request</a:t>
            </a:r>
          </a:p>
          <a:p>
            <a:pPr lvl="0" rtl="0">
              <a:spcBef>
                <a:spcPts val="0"/>
              </a:spcBef>
              <a:buNone/>
            </a:pPr>
            <a:endParaRPr/>
          </a:p>
          <a:p>
            <a:pPr lvl="0" rtl="0">
              <a:spcBef>
                <a:spcPts val="0"/>
              </a:spcBef>
              <a:buNone/>
            </a:pPr>
            <a:endParaRPr/>
          </a:p>
          <a:p>
            <a:pPr marL="457200" lvl="0" indent="-381000">
              <a:spcBef>
                <a:spcPts val="0"/>
              </a:spcBef>
              <a:buSzPts val="2400"/>
              <a:buChar char="●"/>
            </a:pPr>
            <a:r>
              <a:rPr lang="en-US"/>
              <a:t>Google Cloud SDK</a:t>
            </a:r>
          </a:p>
        </p:txBody>
      </p:sp>
      <p:sp>
        <p:nvSpPr>
          <p:cNvPr id="609" name="Shape 609"/>
          <p:cNvSpPr txBox="1">
            <a:spLocks noGrp="1"/>
          </p:cNvSpPr>
          <p:nvPr>
            <p:ph type="title"/>
          </p:nvPr>
        </p:nvSpPr>
        <p:spPr>
          <a:xfrm>
            <a:off x="607484" y="411797"/>
            <a:ext cx="10972800" cy="1158300"/>
          </a:xfrm>
          <a:prstGeom prst="rect">
            <a:avLst/>
          </a:prstGeom>
        </p:spPr>
        <p:txBody>
          <a:bodyPr wrap="square" lIns="91425" tIns="91425" rIns="91425" bIns="91425" anchor="t" anchorCtr="0">
            <a:noAutofit/>
          </a:bodyPr>
          <a:lstStyle/>
          <a:p>
            <a:pPr lvl="0">
              <a:spcBef>
                <a:spcPts val="0"/>
              </a:spcBef>
              <a:buNone/>
            </a:pPr>
            <a:r>
              <a:rPr lang="en-US"/>
              <a:t>Using Natural Language API</a:t>
            </a:r>
          </a:p>
          <a:p>
            <a:pPr lvl="0">
              <a:spcBef>
                <a:spcPts val="0"/>
              </a:spcBef>
              <a:buNone/>
            </a:pPr>
            <a:endParaRPr/>
          </a:p>
        </p:txBody>
      </p:sp>
      <p:pic>
        <p:nvPicPr>
          <p:cNvPr id="610" name="Shape 610"/>
          <p:cNvPicPr preferRelativeResize="0"/>
          <p:nvPr/>
        </p:nvPicPr>
        <p:blipFill>
          <a:blip r:embed="rId3">
            <a:alphaModFix/>
          </a:blip>
          <a:stretch>
            <a:fillRect/>
          </a:stretch>
        </p:blipFill>
        <p:spPr>
          <a:xfrm>
            <a:off x="4466895" y="1746025"/>
            <a:ext cx="6441180" cy="1507863"/>
          </a:xfrm>
          <a:prstGeom prst="rect">
            <a:avLst/>
          </a:prstGeom>
          <a:noFill/>
          <a:ln>
            <a:noFill/>
          </a:ln>
        </p:spPr>
      </p:pic>
      <p:pic>
        <p:nvPicPr>
          <p:cNvPr id="611" name="Shape 611"/>
          <p:cNvPicPr preferRelativeResize="0"/>
          <p:nvPr/>
        </p:nvPicPr>
        <p:blipFill>
          <a:blip r:embed="rId4">
            <a:alphaModFix/>
          </a:blip>
          <a:stretch>
            <a:fillRect/>
          </a:stretch>
        </p:blipFill>
        <p:spPr>
          <a:xfrm>
            <a:off x="4466900" y="3253900"/>
            <a:ext cx="5427976" cy="3075325"/>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Shape 617"/>
          <p:cNvSpPr txBox="1">
            <a:spLocks noGrp="1"/>
          </p:cNvSpPr>
          <p:nvPr>
            <p:ph type="title"/>
          </p:nvPr>
        </p:nvSpPr>
        <p:spPr>
          <a:xfrm>
            <a:off x="607484" y="2810749"/>
            <a:ext cx="10363200" cy="1362075"/>
          </a:xfrm>
          <a:prstGeom prst="rect">
            <a:avLst/>
          </a:prstGeom>
          <a:noFill/>
          <a:ln>
            <a:noFill/>
          </a:ln>
        </p:spPr>
        <p:txBody>
          <a:bodyPr wrap="square" lIns="0" tIns="0" rIns="0" bIns="0" anchor="b" anchorCtr="0">
            <a:noAutofit/>
          </a:bodyPr>
          <a:lstStyle/>
          <a:p>
            <a:pPr marL="0" marR="0" lvl="0" indent="-457200" algn="l" rtl="0">
              <a:lnSpc>
                <a:spcPct val="80000"/>
              </a:lnSpc>
              <a:spcBef>
                <a:spcPts val="0"/>
              </a:spcBef>
              <a:buClr>
                <a:schemeClr val="lt1"/>
              </a:buClr>
              <a:buSzPts val="7200"/>
              <a:buFont typeface="Arial"/>
              <a:buNone/>
            </a:pPr>
            <a:r>
              <a:rPr lang="en-US" sz="7200" b="0" i="0" u="none" strike="noStrike" cap="none">
                <a:solidFill>
                  <a:schemeClr val="lt1"/>
                </a:solidFill>
                <a:latin typeface="Arial"/>
                <a:ea typeface="Arial"/>
                <a:cs typeface="Arial"/>
                <a:sym typeface="Arial"/>
              </a:rPr>
              <a:t>demo!</a:t>
            </a:r>
          </a:p>
        </p:txBody>
      </p:sp>
      <p:sp>
        <p:nvSpPr>
          <p:cNvPr id="618" name="Shape 618"/>
          <p:cNvSpPr txBox="1">
            <a:spLocks noGrp="1"/>
          </p:cNvSpPr>
          <p:nvPr>
            <p:ph type="body" idx="1"/>
          </p:nvPr>
        </p:nvSpPr>
        <p:spPr>
          <a:xfrm>
            <a:off x="607484" y="4321533"/>
            <a:ext cx="10363200" cy="1500187"/>
          </a:xfrm>
          <a:prstGeom prst="rect">
            <a:avLst/>
          </a:prstGeom>
          <a:noFill/>
          <a:ln>
            <a:noFill/>
          </a:ln>
        </p:spPr>
        <p:txBody>
          <a:bodyPr wrap="square" lIns="0" tIns="0" rIns="0" bIns="0" anchor="t" anchorCtr="0">
            <a:noAutofit/>
          </a:bodyPr>
          <a:lstStyle/>
          <a:p>
            <a:pPr marL="0" marR="0" lvl="0" indent="-135445" algn="l" rtl="0">
              <a:spcBef>
                <a:spcPts val="0"/>
              </a:spcBef>
              <a:spcAft>
                <a:spcPts val="0"/>
              </a:spcAft>
              <a:buClr>
                <a:srgbClr val="F3D54E"/>
              </a:buClr>
              <a:buSzPts val="2133"/>
              <a:buFont typeface="Noto Sans Symbols"/>
              <a:buNone/>
            </a:pPr>
            <a:r>
              <a:rPr lang="en-US"/>
              <a:t>code:</a:t>
            </a:r>
            <a:r>
              <a:rPr lang="en-US" sz="2100"/>
              <a:t> </a:t>
            </a:r>
            <a:r>
              <a:rPr lang="en-US" sz="2100" u="sng">
                <a:solidFill>
                  <a:srgbClr val="FF9900"/>
                </a:solidFill>
                <a:hlinkClick r:id="rId3"/>
              </a:rPr>
              <a:t>https://github.com/priyanka-bagade/Innovator-training-Intel-Google-workshop</a:t>
            </a:r>
            <a:r>
              <a:rPr lang="en-US" sz="2100">
                <a:solidFill>
                  <a:srgbClr val="FF9900"/>
                </a:solidFill>
              </a:rPr>
              <a:t> </a:t>
            </a:r>
          </a:p>
        </p:txBody>
      </p:sp>
    </p:spTree>
  </p:cSld>
  <p:clrMapOvr>
    <a:masterClrMapping/>
  </p:clrMapOvr>
  <p:transition spd="med">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624" name="Shape 624"/>
          <p:cNvPicPr preferRelativeResize="0"/>
          <p:nvPr/>
        </p:nvPicPr>
        <p:blipFill rotWithShape="1">
          <a:blip r:embed="rId3">
            <a:alphaModFix/>
          </a:blip>
          <a:srcRect/>
          <a:stretch/>
        </p:blipFill>
        <p:spPr>
          <a:xfrm>
            <a:off x="3713056" y="1952296"/>
            <a:ext cx="3134737" cy="3134737"/>
          </a:xfrm>
          <a:prstGeom prst="rect">
            <a:avLst/>
          </a:prstGeom>
          <a:noFill/>
          <a:ln>
            <a:noFill/>
          </a:ln>
        </p:spPr>
      </p:pic>
      <p:sp>
        <p:nvSpPr>
          <p:cNvPr id="625" name="Shape 625"/>
          <p:cNvSpPr txBox="1">
            <a:spLocks noGrp="1"/>
          </p:cNvSpPr>
          <p:nvPr>
            <p:ph type="sldNum" idx="12"/>
          </p:nvPr>
        </p:nvSpPr>
        <p:spPr>
          <a:xfrm>
            <a:off x="10908064" y="6432516"/>
            <a:ext cx="1099872"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34</a:t>
            </a:fld>
            <a:endParaRPr lang="en-US" sz="1067">
              <a:solidFill>
                <a:srgbClr val="FFFFFF"/>
              </a:solidFill>
              <a:latin typeface="Arial"/>
              <a:ea typeface="Arial"/>
              <a:cs typeface="Arial"/>
              <a:sym typeface="Arial"/>
            </a:endParaRPr>
          </a:p>
        </p:txBody>
      </p:sp>
      <p:cxnSp>
        <p:nvCxnSpPr>
          <p:cNvPr id="626" name="Shape 626"/>
          <p:cNvCxnSpPr/>
          <p:nvPr/>
        </p:nvCxnSpPr>
        <p:spPr>
          <a:xfrm>
            <a:off x="1939159" y="3184634"/>
            <a:ext cx="1530498" cy="238838"/>
          </a:xfrm>
          <a:prstGeom prst="straightConnector1">
            <a:avLst/>
          </a:prstGeom>
          <a:noFill/>
          <a:ln w="25400" cap="flat" cmpd="sng">
            <a:solidFill>
              <a:schemeClr val="dk2"/>
            </a:solidFill>
            <a:prstDash val="solid"/>
            <a:round/>
            <a:headEnd type="none" w="med" len="med"/>
            <a:tailEnd type="triangle" w="lg" len="lg"/>
          </a:ln>
        </p:spPr>
      </p:cxnSp>
      <p:sp>
        <p:nvSpPr>
          <p:cNvPr id="627" name="Shape 627"/>
          <p:cNvSpPr txBox="1">
            <a:spLocks noGrp="1"/>
          </p:cNvSpPr>
          <p:nvPr>
            <p:ph type="body" idx="1"/>
          </p:nvPr>
        </p:nvSpPr>
        <p:spPr>
          <a:xfrm>
            <a:off x="9013777" y="2651850"/>
            <a:ext cx="2673300" cy="1304400"/>
          </a:xfrm>
          <a:prstGeom prst="rect">
            <a:avLst/>
          </a:prstGeom>
          <a:noFill/>
          <a:ln>
            <a:noFill/>
          </a:ln>
        </p:spPr>
        <p:txBody>
          <a:bodyPr wrap="square" lIns="0" tIns="0" rIns="0" bIns="0" anchor="t" anchorCtr="0">
            <a:noAutofit/>
          </a:bodyPr>
          <a:lstStyle/>
          <a:p>
            <a:pPr marL="0" marR="0" lvl="0" indent="-152400" algn="l" rtl="0">
              <a:spcBef>
                <a:spcPts val="0"/>
              </a:spcBef>
              <a:spcAft>
                <a:spcPts val="0"/>
              </a:spcAft>
              <a:buClr>
                <a:srgbClr val="0071C5"/>
              </a:buClr>
              <a:buSzPts val="2400"/>
              <a:buFont typeface="Noto Sans Symbols"/>
              <a:buNone/>
            </a:pPr>
            <a:r>
              <a:rPr lang="en-US" b="1"/>
              <a:t>GCP ML APIs</a:t>
            </a:r>
          </a:p>
        </p:txBody>
      </p:sp>
      <p:cxnSp>
        <p:nvCxnSpPr>
          <p:cNvPr id="628" name="Shape 628"/>
          <p:cNvCxnSpPr/>
          <p:nvPr/>
        </p:nvCxnSpPr>
        <p:spPr>
          <a:xfrm rot="10800000" flipH="1">
            <a:off x="7177905" y="2686236"/>
            <a:ext cx="1177819" cy="737236"/>
          </a:xfrm>
          <a:prstGeom prst="straightConnector1">
            <a:avLst/>
          </a:prstGeom>
          <a:noFill/>
          <a:ln w="25400" cap="flat" cmpd="sng">
            <a:solidFill>
              <a:schemeClr val="dk2"/>
            </a:solidFill>
            <a:prstDash val="solid"/>
            <a:round/>
            <a:headEnd type="triangle" w="lg" len="lg"/>
            <a:tailEnd type="triangle" w="lg" len="lg"/>
          </a:ln>
        </p:spPr>
      </p:cxnSp>
      <p:sp>
        <p:nvSpPr>
          <p:cNvPr id="629" name="Shape 629"/>
          <p:cNvSpPr txBox="1">
            <a:spLocks noGrp="1"/>
          </p:cNvSpPr>
          <p:nvPr>
            <p:ph type="body" idx="1"/>
          </p:nvPr>
        </p:nvSpPr>
        <p:spPr>
          <a:xfrm>
            <a:off x="333226" y="3523600"/>
            <a:ext cx="2101500" cy="467100"/>
          </a:xfrm>
          <a:prstGeom prst="rect">
            <a:avLst/>
          </a:prstGeom>
          <a:noFill/>
          <a:ln>
            <a:noFill/>
          </a:ln>
        </p:spPr>
        <p:txBody>
          <a:bodyPr wrap="square" lIns="0" tIns="0" rIns="0" bIns="0" anchor="t" anchorCtr="0">
            <a:noAutofit/>
          </a:bodyPr>
          <a:lstStyle/>
          <a:p>
            <a:pPr marL="0" marR="0" lvl="0" indent="-152400" algn="l" rtl="0">
              <a:spcBef>
                <a:spcPts val="0"/>
              </a:spcBef>
              <a:spcAft>
                <a:spcPts val="0"/>
              </a:spcAft>
              <a:buClr>
                <a:srgbClr val="0071C5"/>
              </a:buClr>
              <a:buSzPts val="2400"/>
              <a:buFont typeface="Noto Sans Symbols"/>
              <a:buNone/>
            </a:pPr>
            <a:r>
              <a:rPr lang="en-US"/>
              <a:t>Record Audio</a:t>
            </a:r>
          </a:p>
        </p:txBody>
      </p:sp>
      <p:sp>
        <p:nvSpPr>
          <p:cNvPr id="630" name="Shape 630"/>
          <p:cNvSpPr txBox="1">
            <a:spLocks noGrp="1"/>
          </p:cNvSpPr>
          <p:nvPr>
            <p:ph type="body" idx="1"/>
          </p:nvPr>
        </p:nvSpPr>
        <p:spPr>
          <a:xfrm>
            <a:off x="3915520" y="4370988"/>
            <a:ext cx="3222956" cy="1447801"/>
          </a:xfrm>
          <a:prstGeom prst="rect">
            <a:avLst/>
          </a:prstGeom>
          <a:noFill/>
          <a:ln>
            <a:noFill/>
          </a:ln>
        </p:spPr>
        <p:txBody>
          <a:bodyPr wrap="square" lIns="0" tIns="0" rIns="0" bIns="0" anchor="t" anchorCtr="0">
            <a:noAutofit/>
          </a:bodyPr>
          <a:lstStyle/>
          <a:p>
            <a:pPr marL="342900" marR="0" lvl="0" indent="-342900" algn="l" rtl="0">
              <a:spcBef>
                <a:spcPts val="0"/>
              </a:spcBef>
              <a:spcAft>
                <a:spcPts val="0"/>
              </a:spcAft>
              <a:buClr>
                <a:srgbClr val="0071C5"/>
              </a:buClr>
              <a:buSzPts val="2400"/>
              <a:buFont typeface="Arial"/>
              <a:buChar char="•"/>
            </a:pPr>
            <a:r>
              <a:rPr lang="en-US"/>
              <a:t>Speech to Text</a:t>
            </a:r>
          </a:p>
          <a:p>
            <a:pPr marL="342900" marR="0" lvl="0" indent="-342900" algn="l" rtl="0">
              <a:spcBef>
                <a:spcPts val="1600"/>
              </a:spcBef>
              <a:spcAft>
                <a:spcPts val="0"/>
              </a:spcAft>
              <a:buClr>
                <a:srgbClr val="0071C5"/>
              </a:buClr>
              <a:buSzPts val="2400"/>
              <a:buFont typeface="Arial"/>
              <a:buChar char="•"/>
            </a:pPr>
            <a:r>
              <a:rPr lang="en-US"/>
              <a:t>Connect to GCP</a:t>
            </a:r>
          </a:p>
          <a:p>
            <a:pPr marL="342900" marR="0" lvl="0" indent="-342900" algn="l" rtl="0">
              <a:spcBef>
                <a:spcPts val="1600"/>
              </a:spcBef>
              <a:spcAft>
                <a:spcPts val="0"/>
              </a:spcAft>
              <a:buClr>
                <a:srgbClr val="0071C5"/>
              </a:buClr>
              <a:buSzPts val="2400"/>
              <a:buFont typeface="Arial"/>
              <a:buChar char="•"/>
            </a:pPr>
            <a:r>
              <a:rPr lang="en-US"/>
              <a:t>Receive Results</a:t>
            </a:r>
          </a:p>
        </p:txBody>
      </p:sp>
      <p:sp>
        <p:nvSpPr>
          <p:cNvPr id="631" name="Shape 631"/>
          <p:cNvSpPr txBox="1">
            <a:spLocks noGrp="1"/>
          </p:cNvSpPr>
          <p:nvPr>
            <p:ph type="body" idx="1"/>
          </p:nvPr>
        </p:nvSpPr>
        <p:spPr>
          <a:xfrm>
            <a:off x="8599122" y="3373361"/>
            <a:ext cx="2673223" cy="1721528"/>
          </a:xfrm>
          <a:prstGeom prst="rect">
            <a:avLst/>
          </a:prstGeom>
          <a:noFill/>
          <a:ln>
            <a:noFill/>
          </a:ln>
        </p:spPr>
        <p:txBody>
          <a:bodyPr wrap="square" lIns="0" tIns="0" rIns="0" bIns="0" anchor="t" anchorCtr="0">
            <a:noAutofit/>
          </a:bodyPr>
          <a:lstStyle/>
          <a:p>
            <a:pPr marL="342900" marR="0" lvl="0" indent="-342900" algn="l" rtl="0">
              <a:spcBef>
                <a:spcPts val="1600"/>
              </a:spcBef>
              <a:spcAft>
                <a:spcPts val="0"/>
              </a:spcAft>
              <a:buClr>
                <a:srgbClr val="0071C5"/>
              </a:buClr>
              <a:buSzPts val="2400"/>
              <a:buFont typeface="Arial"/>
              <a:buChar char="•"/>
            </a:pPr>
            <a:r>
              <a:rPr lang="en-US"/>
              <a:t>Speech to Text</a:t>
            </a:r>
          </a:p>
          <a:p>
            <a:pPr marL="342900" marR="0" lvl="0" indent="-342900" algn="l" rtl="0">
              <a:spcBef>
                <a:spcPts val="1600"/>
              </a:spcBef>
              <a:spcAft>
                <a:spcPts val="0"/>
              </a:spcAft>
              <a:buClr>
                <a:srgbClr val="0071C5"/>
              </a:buClr>
              <a:buSzPts val="2400"/>
              <a:buFont typeface="Arial"/>
              <a:buChar char="•"/>
            </a:pPr>
            <a:r>
              <a:rPr lang="en-US"/>
              <a:t>Sentiment &amp; Topic Analysis</a:t>
            </a:r>
          </a:p>
        </p:txBody>
      </p:sp>
      <p:pic>
        <p:nvPicPr>
          <p:cNvPr id="632" name="Shape 632"/>
          <p:cNvPicPr preferRelativeResize="0"/>
          <p:nvPr/>
        </p:nvPicPr>
        <p:blipFill>
          <a:blip r:embed="rId4">
            <a:alphaModFix/>
          </a:blip>
          <a:stretch>
            <a:fillRect/>
          </a:stretch>
        </p:blipFill>
        <p:spPr>
          <a:xfrm>
            <a:off x="3088850" y="1131862"/>
            <a:ext cx="2438400" cy="1219200"/>
          </a:xfrm>
          <a:prstGeom prst="rect">
            <a:avLst/>
          </a:prstGeom>
          <a:noFill/>
          <a:ln>
            <a:noFill/>
          </a:ln>
        </p:spPr>
      </p:pic>
      <p:pic>
        <p:nvPicPr>
          <p:cNvPr id="633" name="Shape 633"/>
          <p:cNvPicPr preferRelativeResize="0"/>
          <p:nvPr/>
        </p:nvPicPr>
        <p:blipFill rotWithShape="1">
          <a:blip r:embed="rId5">
            <a:alphaModFix/>
          </a:blip>
          <a:srcRect/>
          <a:stretch/>
        </p:blipFill>
        <p:spPr>
          <a:xfrm>
            <a:off x="5866900" y="964268"/>
            <a:ext cx="1554396" cy="1554381"/>
          </a:xfrm>
          <a:prstGeom prst="rect">
            <a:avLst/>
          </a:prstGeom>
          <a:noFill/>
          <a:ln>
            <a:noFill/>
          </a:ln>
        </p:spPr>
      </p:pic>
      <p:pic>
        <p:nvPicPr>
          <p:cNvPr id="634" name="Shape 634" descr="Machine-Learning_128px.png"/>
          <p:cNvPicPr preferRelativeResize="0"/>
          <p:nvPr/>
        </p:nvPicPr>
        <p:blipFill rotWithShape="1">
          <a:blip r:embed="rId6">
            <a:alphaModFix/>
          </a:blip>
          <a:srcRect/>
          <a:stretch/>
        </p:blipFill>
        <p:spPr>
          <a:xfrm>
            <a:off x="9013780" y="511888"/>
            <a:ext cx="2006686" cy="2006750"/>
          </a:xfrm>
          <a:prstGeom prst="rect">
            <a:avLst/>
          </a:prstGeom>
          <a:noFill/>
          <a:ln>
            <a:noFill/>
          </a:ln>
        </p:spPr>
      </p:pic>
      <p:pic>
        <p:nvPicPr>
          <p:cNvPr id="635" name="Shape 635"/>
          <p:cNvPicPr preferRelativeResize="0"/>
          <p:nvPr/>
        </p:nvPicPr>
        <p:blipFill>
          <a:blip r:embed="rId7">
            <a:alphaModFix/>
          </a:blip>
          <a:stretch>
            <a:fillRect/>
          </a:stretch>
        </p:blipFill>
        <p:spPr>
          <a:xfrm>
            <a:off x="-34850" y="400575"/>
            <a:ext cx="2784050" cy="2784050"/>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Shape 641"/>
          <p:cNvSpPr txBox="1">
            <a:spLocks noGrp="1"/>
          </p:cNvSpPr>
          <p:nvPr>
            <p:ph type="sldNum" idx="12"/>
          </p:nvPr>
        </p:nvSpPr>
        <p:spPr>
          <a:xfrm>
            <a:off x="10908064" y="6432516"/>
            <a:ext cx="1099800" cy="365100"/>
          </a:xfrm>
          <a:prstGeom prst="rect">
            <a:avLst/>
          </a:prstGeom>
        </p:spPr>
        <p:txBody>
          <a:bodyPr wrap="square" lIns="0" tIns="0" rIns="0" bIns="0" anchor="ctr" anchorCtr="0">
            <a:noAutofit/>
          </a:bodyPr>
          <a:lstStyle/>
          <a:p>
            <a:pPr lvl="0" rtl="0">
              <a:spcBef>
                <a:spcPts val="0"/>
              </a:spcBef>
              <a:buClr>
                <a:srgbClr val="000000"/>
              </a:buClr>
              <a:buFont typeface="Arial"/>
              <a:buNone/>
            </a:pPr>
            <a:fld id="{00000000-1234-1234-1234-123412341234}" type="slidenum">
              <a:rPr lang="en-US"/>
              <a:t>35</a:t>
            </a:fld>
            <a:endParaRPr lang="en-US"/>
          </a:p>
        </p:txBody>
      </p:sp>
      <p:sp>
        <p:nvSpPr>
          <p:cNvPr id="642" name="Shape 642"/>
          <p:cNvSpPr txBox="1">
            <a:spLocks noGrp="1"/>
          </p:cNvSpPr>
          <p:nvPr>
            <p:ph type="title"/>
          </p:nvPr>
        </p:nvSpPr>
        <p:spPr>
          <a:xfrm>
            <a:off x="608538" y="250949"/>
            <a:ext cx="10972800" cy="758100"/>
          </a:xfrm>
          <a:prstGeom prst="rect">
            <a:avLst/>
          </a:prstGeom>
        </p:spPr>
        <p:txBody>
          <a:bodyPr wrap="square" lIns="91425" tIns="91425" rIns="91425" bIns="91425" anchor="t" anchorCtr="0">
            <a:noAutofit/>
          </a:bodyPr>
          <a:lstStyle/>
          <a:p>
            <a:pPr lvl="0" rtl="0">
              <a:spcBef>
                <a:spcPts val="0"/>
              </a:spcBef>
              <a:buNone/>
            </a:pPr>
            <a:r>
              <a:rPr lang="en-US"/>
              <a:t>Results</a:t>
            </a:r>
          </a:p>
        </p:txBody>
      </p:sp>
      <p:pic>
        <p:nvPicPr>
          <p:cNvPr id="643" name="Shape 643"/>
          <p:cNvPicPr preferRelativeResize="0"/>
          <p:nvPr/>
        </p:nvPicPr>
        <p:blipFill>
          <a:blip r:embed="rId3">
            <a:alphaModFix/>
          </a:blip>
          <a:stretch>
            <a:fillRect/>
          </a:stretch>
        </p:blipFill>
        <p:spPr>
          <a:xfrm>
            <a:off x="378875" y="2898867"/>
            <a:ext cx="11629000" cy="3402850"/>
          </a:xfrm>
          <a:prstGeom prst="rect">
            <a:avLst/>
          </a:prstGeom>
          <a:noFill/>
          <a:ln>
            <a:noFill/>
          </a:ln>
        </p:spPr>
      </p:pic>
      <p:sp>
        <p:nvSpPr>
          <p:cNvPr id="644" name="Shape 644"/>
          <p:cNvSpPr txBox="1"/>
          <p:nvPr/>
        </p:nvSpPr>
        <p:spPr>
          <a:xfrm>
            <a:off x="439050" y="950475"/>
            <a:ext cx="11313900" cy="1886400"/>
          </a:xfrm>
          <a:prstGeom prst="rect">
            <a:avLst/>
          </a:prstGeom>
          <a:noFill/>
          <a:ln>
            <a:noFill/>
          </a:ln>
        </p:spPr>
        <p:txBody>
          <a:bodyPr wrap="square" lIns="91425" tIns="91425" rIns="91425" bIns="91425" anchor="t" anchorCtr="0">
            <a:noAutofit/>
          </a:bodyPr>
          <a:lstStyle/>
          <a:p>
            <a:pPr marL="457200" lvl="0" indent="-381000" rtl="0">
              <a:spcBef>
                <a:spcPts val="1600"/>
              </a:spcBef>
              <a:buClr>
                <a:schemeClr val="accent1"/>
              </a:buClr>
              <a:buSzPts val="2400"/>
              <a:buFont typeface="Noto Sans Symbols"/>
              <a:buChar char="●"/>
            </a:pPr>
            <a:r>
              <a:rPr lang="en-US" sz="2400" b="1">
                <a:solidFill>
                  <a:schemeClr val="accent1"/>
                </a:solidFill>
              </a:rPr>
              <a:t>Speech recognition: </a:t>
            </a:r>
            <a:r>
              <a:rPr lang="en-US" sz="2400">
                <a:solidFill>
                  <a:schemeClr val="accent1"/>
                </a:solidFill>
              </a:rPr>
              <a:t>Sphinx, Google Cloud Speech API</a:t>
            </a:r>
          </a:p>
          <a:p>
            <a:pPr marL="457200" lvl="0" indent="-381000" rtl="0">
              <a:spcBef>
                <a:spcPts val="1600"/>
              </a:spcBef>
              <a:buClr>
                <a:schemeClr val="accent1"/>
              </a:buClr>
              <a:buSzPts val="2400"/>
              <a:buFont typeface="Noto Sans Symbols"/>
              <a:buChar char="●"/>
            </a:pPr>
            <a:r>
              <a:rPr lang="en-US" sz="2400" b="1">
                <a:solidFill>
                  <a:schemeClr val="accent1"/>
                </a:solidFill>
              </a:rPr>
              <a:t>Text Analysis:</a:t>
            </a:r>
            <a:r>
              <a:rPr lang="en-US" sz="2400">
                <a:solidFill>
                  <a:schemeClr val="accent1"/>
                </a:solidFill>
              </a:rPr>
              <a:t> Google natural language API</a:t>
            </a:r>
          </a:p>
          <a:p>
            <a:pPr marL="457200" lvl="0" indent="-381000" rtl="0">
              <a:spcBef>
                <a:spcPts val="1600"/>
              </a:spcBef>
              <a:buClr>
                <a:schemeClr val="accent1"/>
              </a:buClr>
              <a:buSzPts val="2400"/>
              <a:buFont typeface="Noto Sans Symbols"/>
              <a:buChar char="●"/>
            </a:pPr>
            <a:r>
              <a:rPr lang="en-US" sz="2400" b="1">
                <a:solidFill>
                  <a:schemeClr val="accent1"/>
                </a:solidFill>
              </a:rPr>
              <a:t>Audio input: </a:t>
            </a:r>
            <a:r>
              <a:rPr lang="en-US" sz="2400">
                <a:solidFill>
                  <a:schemeClr val="accent1"/>
                </a:solidFill>
              </a:rPr>
              <a:t>An</a:t>
            </a:r>
            <a:r>
              <a:rPr lang="en-US" sz="1150">
                <a:solidFill>
                  <a:srgbClr val="53565A"/>
                </a:solidFill>
              </a:rPr>
              <a:t> </a:t>
            </a:r>
            <a:r>
              <a:rPr lang="en-US" sz="2400">
                <a:solidFill>
                  <a:schemeClr val="accent1"/>
                </a:solidFill>
              </a:rPr>
              <a:t>IoT gateway is an intermediate device between sensors and devices and the applications that create value from their data and access.</a:t>
            </a:r>
          </a:p>
          <a:p>
            <a:pPr lvl="0">
              <a:spcBef>
                <a:spcPts val="0"/>
              </a:spcBef>
              <a:buNone/>
            </a:pPr>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Shape 650"/>
          <p:cNvSpPr txBox="1">
            <a:spLocks noGrp="1"/>
          </p:cNvSpPr>
          <p:nvPr>
            <p:ph type="title"/>
          </p:nvPr>
        </p:nvSpPr>
        <p:spPr>
          <a:xfrm>
            <a:off x="607484" y="2810749"/>
            <a:ext cx="10363200" cy="1362075"/>
          </a:xfrm>
          <a:prstGeom prst="rect">
            <a:avLst/>
          </a:prstGeom>
          <a:noFill/>
          <a:ln>
            <a:noFill/>
          </a:ln>
        </p:spPr>
        <p:txBody>
          <a:bodyPr wrap="square" lIns="0" tIns="0" rIns="0" bIns="0" anchor="b" anchorCtr="0">
            <a:noAutofit/>
          </a:bodyPr>
          <a:lstStyle/>
          <a:p>
            <a:pPr marL="0" marR="0" lvl="0" indent="-457200" algn="l" rtl="0">
              <a:lnSpc>
                <a:spcPct val="80000"/>
              </a:lnSpc>
              <a:spcBef>
                <a:spcPts val="0"/>
              </a:spcBef>
              <a:buClr>
                <a:schemeClr val="lt1"/>
              </a:buClr>
              <a:buSzPts val="7200"/>
              <a:buFont typeface="Arial"/>
              <a:buNone/>
            </a:pPr>
            <a:r>
              <a:rPr lang="en-US" sz="7200" b="0" i="0" u="none" strike="noStrike" cap="none">
                <a:solidFill>
                  <a:schemeClr val="lt1"/>
                </a:solidFill>
                <a:latin typeface="Arial"/>
                <a:ea typeface="Arial"/>
                <a:cs typeface="Arial"/>
                <a:sym typeface="Arial"/>
              </a:rPr>
              <a:t>Questions?</a:t>
            </a:r>
          </a:p>
        </p:txBody>
      </p:sp>
      <p:sp>
        <p:nvSpPr>
          <p:cNvPr id="651" name="Shape 651"/>
          <p:cNvSpPr txBox="1">
            <a:spLocks noGrp="1"/>
          </p:cNvSpPr>
          <p:nvPr>
            <p:ph type="body" idx="1"/>
          </p:nvPr>
        </p:nvSpPr>
        <p:spPr>
          <a:xfrm>
            <a:off x="607484" y="4321533"/>
            <a:ext cx="10363200" cy="1500187"/>
          </a:xfrm>
          <a:prstGeom prst="rect">
            <a:avLst/>
          </a:prstGeom>
          <a:noFill/>
          <a:ln>
            <a:noFill/>
          </a:ln>
        </p:spPr>
        <p:txBody>
          <a:bodyPr wrap="square" lIns="0" tIns="0" rIns="0" bIns="0" anchor="t" anchorCtr="0">
            <a:noAutofit/>
          </a:bodyPr>
          <a:lstStyle/>
          <a:p>
            <a:pPr marL="0" marR="0" lvl="0" indent="-135445" algn="l" rtl="0">
              <a:spcBef>
                <a:spcPts val="0"/>
              </a:spcBef>
              <a:spcAft>
                <a:spcPts val="0"/>
              </a:spcAft>
              <a:buClr>
                <a:srgbClr val="F3D54E"/>
              </a:buClr>
              <a:buSzPts val="2133"/>
              <a:buFont typeface="Noto Sans Symbols"/>
              <a:buNone/>
            </a:pPr>
            <a:endParaRPr sz="2133" b="0" i="0" u="none" strike="noStrike" cap="none">
              <a:solidFill>
                <a:srgbClr val="F3D54E"/>
              </a:solidFill>
              <a:latin typeface="Arial"/>
              <a:ea typeface="Arial"/>
              <a:cs typeface="Arial"/>
              <a:sym typeface="Arial"/>
            </a:endParaRPr>
          </a:p>
        </p:txBody>
      </p:sp>
    </p:spTree>
  </p:cSld>
  <p:clrMapOvr>
    <a:masterClrMapping/>
  </p:clrMapOvr>
  <p:transition spd="med">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cxnSp>
        <p:nvCxnSpPr>
          <p:cNvPr id="225" name="Shape 225"/>
          <p:cNvCxnSpPr/>
          <p:nvPr/>
        </p:nvCxnSpPr>
        <p:spPr>
          <a:xfrm>
            <a:off x="1912408" y="2157959"/>
            <a:ext cx="305737" cy="0"/>
          </a:xfrm>
          <a:prstGeom prst="straightConnector1">
            <a:avLst/>
          </a:prstGeom>
          <a:noFill/>
          <a:ln w="44450" cap="flat" cmpd="sng">
            <a:solidFill>
              <a:srgbClr val="BFBFBF"/>
            </a:solidFill>
            <a:prstDash val="solid"/>
            <a:round/>
            <a:headEnd type="none" w="med" len="med"/>
            <a:tailEnd type="none" w="med" len="med"/>
          </a:ln>
        </p:spPr>
      </p:cxnSp>
      <p:cxnSp>
        <p:nvCxnSpPr>
          <p:cNvPr id="226" name="Shape 226"/>
          <p:cNvCxnSpPr/>
          <p:nvPr/>
        </p:nvCxnSpPr>
        <p:spPr>
          <a:xfrm>
            <a:off x="2194917" y="2132685"/>
            <a:ext cx="0" cy="4064000"/>
          </a:xfrm>
          <a:prstGeom prst="straightConnector1">
            <a:avLst/>
          </a:prstGeom>
          <a:noFill/>
          <a:ln w="44450" cap="flat" cmpd="sng">
            <a:solidFill>
              <a:srgbClr val="BFBFBF"/>
            </a:solidFill>
            <a:prstDash val="solid"/>
            <a:round/>
            <a:headEnd type="none" w="med" len="med"/>
            <a:tailEnd type="none" w="med" len="med"/>
          </a:ln>
        </p:spPr>
      </p:cxnSp>
      <p:cxnSp>
        <p:nvCxnSpPr>
          <p:cNvPr id="227" name="Shape 227"/>
          <p:cNvCxnSpPr/>
          <p:nvPr/>
        </p:nvCxnSpPr>
        <p:spPr>
          <a:xfrm>
            <a:off x="1912408" y="6172524"/>
            <a:ext cx="305737" cy="0"/>
          </a:xfrm>
          <a:prstGeom prst="straightConnector1">
            <a:avLst/>
          </a:prstGeom>
          <a:noFill/>
          <a:ln w="44450" cap="flat" cmpd="sng">
            <a:solidFill>
              <a:srgbClr val="BFBFBF"/>
            </a:solidFill>
            <a:prstDash val="solid"/>
            <a:round/>
            <a:headEnd type="none" w="med" len="med"/>
            <a:tailEnd type="none" w="med" len="med"/>
          </a:ln>
        </p:spPr>
      </p:cxnSp>
      <p:cxnSp>
        <p:nvCxnSpPr>
          <p:cNvPr id="228" name="Shape 228"/>
          <p:cNvCxnSpPr/>
          <p:nvPr/>
        </p:nvCxnSpPr>
        <p:spPr>
          <a:xfrm>
            <a:off x="2194917" y="3925404"/>
            <a:ext cx="2003752" cy="0"/>
          </a:xfrm>
          <a:prstGeom prst="straightConnector1">
            <a:avLst/>
          </a:prstGeom>
          <a:noFill/>
          <a:ln w="44450" cap="flat" cmpd="sng">
            <a:solidFill>
              <a:srgbClr val="BFBFBF"/>
            </a:solidFill>
            <a:prstDash val="solid"/>
            <a:round/>
            <a:headEnd type="none" w="med" len="med"/>
            <a:tailEnd type="none" w="med" len="med"/>
          </a:ln>
        </p:spPr>
      </p:cxnSp>
      <p:cxnSp>
        <p:nvCxnSpPr>
          <p:cNvPr id="229" name="Shape 229"/>
          <p:cNvCxnSpPr/>
          <p:nvPr/>
        </p:nvCxnSpPr>
        <p:spPr>
          <a:xfrm rot="10800000" flipH="1">
            <a:off x="5005944" y="3900685"/>
            <a:ext cx="1864309" cy="6415"/>
          </a:xfrm>
          <a:prstGeom prst="straightConnector1">
            <a:avLst/>
          </a:prstGeom>
          <a:noFill/>
          <a:ln w="44450" cap="flat" cmpd="sng">
            <a:solidFill>
              <a:srgbClr val="BFBFBF"/>
            </a:solidFill>
            <a:prstDash val="solid"/>
            <a:round/>
            <a:headEnd type="none" w="med" len="med"/>
            <a:tailEnd type="none" w="med" len="med"/>
          </a:ln>
        </p:spPr>
      </p:cxnSp>
      <p:cxnSp>
        <p:nvCxnSpPr>
          <p:cNvPr id="230" name="Shape 230"/>
          <p:cNvCxnSpPr/>
          <p:nvPr/>
        </p:nvCxnSpPr>
        <p:spPr>
          <a:xfrm>
            <a:off x="7787642" y="3925403"/>
            <a:ext cx="1856073" cy="0"/>
          </a:xfrm>
          <a:prstGeom prst="straightConnector1">
            <a:avLst/>
          </a:prstGeom>
          <a:noFill/>
          <a:ln w="44450" cap="flat" cmpd="sng">
            <a:solidFill>
              <a:srgbClr val="BFBFBF"/>
            </a:solidFill>
            <a:prstDash val="solid"/>
            <a:round/>
            <a:headEnd type="none" w="med" len="med"/>
            <a:tailEnd type="none" w="med" len="med"/>
          </a:ln>
        </p:spPr>
      </p:cxnSp>
      <p:sp>
        <p:nvSpPr>
          <p:cNvPr id="231" name="Shape 231"/>
          <p:cNvSpPr txBox="1"/>
          <p:nvPr/>
        </p:nvSpPr>
        <p:spPr>
          <a:xfrm>
            <a:off x="475045" y="1635352"/>
            <a:ext cx="2560951" cy="410431"/>
          </a:xfrm>
          <a:prstGeom prst="rect">
            <a:avLst/>
          </a:prstGeom>
          <a:noFill/>
          <a:ln>
            <a:noFill/>
          </a:ln>
        </p:spPr>
        <p:txBody>
          <a:bodyPr wrap="square" lIns="121900" tIns="60950" rIns="121900" bIns="60950" anchor="t" anchorCtr="0">
            <a:noAutofit/>
          </a:bodyPr>
          <a:lstStyle/>
          <a:p>
            <a:pPr marL="0" marR="0" lvl="0" indent="0" algn="ctr" rtl="0">
              <a:spcBef>
                <a:spcPts val="0"/>
              </a:spcBef>
              <a:buNone/>
            </a:pPr>
            <a:r>
              <a:rPr lang="en-US" sz="1867">
                <a:solidFill>
                  <a:srgbClr val="003C71"/>
                </a:solidFill>
                <a:latin typeface="Arial"/>
                <a:ea typeface="Arial"/>
                <a:cs typeface="Arial"/>
                <a:sym typeface="Arial"/>
              </a:rPr>
              <a:t>THINGS (ENDPOINTS)</a:t>
            </a:r>
          </a:p>
        </p:txBody>
      </p:sp>
      <p:sp>
        <p:nvSpPr>
          <p:cNvPr id="232" name="Shape 232"/>
          <p:cNvSpPr txBox="1"/>
          <p:nvPr/>
        </p:nvSpPr>
        <p:spPr>
          <a:xfrm>
            <a:off x="8815323" y="1653659"/>
            <a:ext cx="3147650" cy="410431"/>
          </a:xfrm>
          <a:prstGeom prst="rect">
            <a:avLst/>
          </a:prstGeom>
          <a:noFill/>
          <a:ln>
            <a:noFill/>
          </a:ln>
        </p:spPr>
        <p:txBody>
          <a:bodyPr wrap="square" lIns="121900" tIns="60950" rIns="121900" bIns="60950" anchor="t" anchorCtr="0">
            <a:noAutofit/>
          </a:bodyPr>
          <a:lstStyle/>
          <a:p>
            <a:pPr marL="0" marR="0" lvl="0" indent="0" algn="ctr" rtl="0">
              <a:spcBef>
                <a:spcPts val="0"/>
              </a:spcBef>
              <a:buNone/>
            </a:pPr>
            <a:r>
              <a:rPr lang="en-US" sz="1867">
                <a:solidFill>
                  <a:srgbClr val="003C71"/>
                </a:solidFill>
                <a:latin typeface="Arial"/>
                <a:ea typeface="Arial"/>
                <a:cs typeface="Arial"/>
                <a:sym typeface="Arial"/>
              </a:rPr>
              <a:t>CLOUD-BASED ANALYTICS</a:t>
            </a:r>
          </a:p>
        </p:txBody>
      </p:sp>
      <p:pic>
        <p:nvPicPr>
          <p:cNvPr id="233" name="Shape 233"/>
          <p:cNvPicPr preferRelativeResize="0"/>
          <p:nvPr/>
        </p:nvPicPr>
        <p:blipFill rotWithShape="1">
          <a:blip r:embed="rId3">
            <a:alphaModFix/>
          </a:blip>
          <a:srcRect/>
          <a:stretch/>
        </p:blipFill>
        <p:spPr>
          <a:xfrm>
            <a:off x="1117844" y="5464737"/>
            <a:ext cx="602392" cy="602392"/>
          </a:xfrm>
          <a:prstGeom prst="rect">
            <a:avLst/>
          </a:prstGeom>
          <a:noFill/>
          <a:ln>
            <a:noFill/>
          </a:ln>
        </p:spPr>
      </p:pic>
      <p:sp>
        <p:nvSpPr>
          <p:cNvPr id="234" name="Shape 234"/>
          <p:cNvSpPr txBox="1"/>
          <p:nvPr/>
        </p:nvSpPr>
        <p:spPr>
          <a:xfrm>
            <a:off x="9163137" y="6432517"/>
            <a:ext cx="2844799" cy="365124"/>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4</a:t>
            </a:fld>
            <a:endParaRPr lang="en-US" sz="1067">
              <a:solidFill>
                <a:srgbClr val="FFFFFF"/>
              </a:solidFill>
              <a:latin typeface="Arial"/>
              <a:ea typeface="Arial"/>
              <a:cs typeface="Arial"/>
              <a:sym typeface="Arial"/>
            </a:endParaRPr>
          </a:p>
        </p:txBody>
      </p:sp>
      <p:sp>
        <p:nvSpPr>
          <p:cNvPr id="235" name="Shape 235"/>
          <p:cNvSpPr/>
          <p:nvPr/>
        </p:nvSpPr>
        <p:spPr>
          <a:xfrm>
            <a:off x="3366017" y="4717875"/>
            <a:ext cx="7631243" cy="880049"/>
          </a:xfrm>
          <a:prstGeom prst="rect">
            <a:avLst/>
          </a:prstGeom>
          <a:noFill/>
          <a:ln>
            <a:noFill/>
          </a:ln>
        </p:spPr>
        <p:txBody>
          <a:bodyPr wrap="square" lIns="91425" tIns="45700" rIns="91425" bIns="45700" anchor="t" anchorCtr="0">
            <a:noAutofit/>
          </a:bodyPr>
          <a:lstStyle/>
          <a:p>
            <a:pPr marL="0" marR="0" lvl="0" indent="0" algn="l" rtl="0">
              <a:lnSpc>
                <a:spcPct val="80000"/>
              </a:lnSpc>
              <a:spcBef>
                <a:spcPts val="0"/>
              </a:spcBef>
              <a:buNone/>
            </a:pPr>
            <a:r>
              <a:rPr lang="en-US" sz="2133">
                <a:solidFill>
                  <a:srgbClr val="0071C5"/>
                </a:solidFill>
                <a:latin typeface="Arial"/>
                <a:ea typeface="Arial"/>
                <a:cs typeface="Arial"/>
                <a:sym typeface="Arial"/>
              </a:rPr>
              <a:t>The Intel® IoT Platform: A blueprint for connecting devices into the cloud for developers to better leverage data, customize, and scale</a:t>
            </a:r>
          </a:p>
        </p:txBody>
      </p:sp>
      <p:sp>
        <p:nvSpPr>
          <p:cNvPr id="236" name="Shape 236"/>
          <p:cNvSpPr txBox="1">
            <a:spLocks noGrp="1"/>
          </p:cNvSpPr>
          <p:nvPr>
            <p:ph type="title"/>
          </p:nvPr>
        </p:nvSpPr>
        <p:spPr>
          <a:xfrm>
            <a:off x="607484" y="345941"/>
            <a:ext cx="10972800" cy="1158240"/>
          </a:xfrm>
          <a:prstGeom prst="rect">
            <a:avLst/>
          </a:prstGeom>
          <a:noFill/>
          <a:ln>
            <a:noFill/>
          </a:ln>
        </p:spPr>
        <p:txBody>
          <a:bodyPr wrap="square" lIns="0" tIns="0" rIns="0" bIns="0" anchor="t" anchorCtr="0">
            <a:noAutofit/>
          </a:bodyPr>
          <a:lstStyle/>
          <a:p>
            <a:pPr marL="0" marR="0" lvl="0" indent="-338645" algn="l" rtl="0">
              <a:lnSpc>
                <a:spcPct val="80000"/>
              </a:lnSpc>
              <a:spcBef>
                <a:spcPts val="0"/>
              </a:spcBef>
              <a:buClr>
                <a:schemeClr val="dk2"/>
              </a:buClr>
              <a:buSzPts val="5333"/>
              <a:buFont typeface="Arial"/>
              <a:buNone/>
            </a:pPr>
            <a:r>
              <a:rPr lang="en-US" sz="5333" b="0" i="0" u="none" strike="noStrike" cap="none">
                <a:solidFill>
                  <a:schemeClr val="dk2"/>
                </a:solidFill>
                <a:latin typeface="Arial"/>
                <a:ea typeface="Arial"/>
                <a:cs typeface="Arial"/>
                <a:sym typeface="Arial"/>
              </a:rPr>
              <a:t>Intel® Architecture Powers</a:t>
            </a:r>
            <a:br>
              <a:rPr lang="en-US" sz="5333" b="0" i="0" u="none" strike="noStrike" cap="none">
                <a:solidFill>
                  <a:schemeClr val="dk2"/>
                </a:solidFill>
                <a:latin typeface="Arial"/>
                <a:ea typeface="Arial"/>
                <a:cs typeface="Arial"/>
                <a:sym typeface="Arial"/>
              </a:rPr>
            </a:br>
            <a:r>
              <a:rPr lang="en-US" sz="2667" b="0" i="0" u="none" strike="noStrike" cap="none">
                <a:solidFill>
                  <a:schemeClr val="accent1"/>
                </a:solidFill>
                <a:latin typeface="Arial"/>
                <a:ea typeface="Arial"/>
                <a:cs typeface="Arial"/>
                <a:sym typeface="Arial"/>
              </a:rPr>
              <a:t>Endpoints, Gateways, Networks, and Cloud</a:t>
            </a:r>
            <a:r>
              <a:rPr lang="en-US" sz="3733" b="0" i="0" u="none" strike="noStrike" cap="none">
                <a:solidFill>
                  <a:schemeClr val="accent1"/>
                </a:solidFill>
                <a:latin typeface="Arial"/>
                <a:ea typeface="Arial"/>
                <a:cs typeface="Arial"/>
                <a:sym typeface="Arial"/>
              </a:rPr>
              <a:t/>
            </a:r>
            <a:br>
              <a:rPr lang="en-US" sz="3733" b="0" i="0" u="none" strike="noStrike" cap="none">
                <a:solidFill>
                  <a:schemeClr val="accent1"/>
                </a:solidFill>
                <a:latin typeface="Arial"/>
                <a:ea typeface="Arial"/>
                <a:cs typeface="Arial"/>
                <a:sym typeface="Arial"/>
              </a:rPr>
            </a:br>
            <a:endParaRPr lang="en-US" sz="3733" b="0" i="0" u="none" strike="noStrike" cap="none">
              <a:solidFill>
                <a:schemeClr val="accent1"/>
              </a:solidFill>
              <a:latin typeface="Arial"/>
              <a:ea typeface="Arial"/>
              <a:cs typeface="Arial"/>
              <a:sym typeface="Arial"/>
            </a:endParaRPr>
          </a:p>
        </p:txBody>
      </p:sp>
      <p:pic>
        <p:nvPicPr>
          <p:cNvPr id="237" name="Shape 237" descr="IoT-10.png"/>
          <p:cNvPicPr preferRelativeResize="0"/>
          <p:nvPr/>
        </p:nvPicPr>
        <p:blipFill rotWithShape="1">
          <a:blip r:embed="rId4">
            <a:alphaModFix/>
          </a:blip>
          <a:srcRect/>
          <a:stretch/>
        </p:blipFill>
        <p:spPr>
          <a:xfrm>
            <a:off x="733624" y="1729947"/>
            <a:ext cx="1453112" cy="1453112"/>
          </a:xfrm>
          <a:prstGeom prst="rect">
            <a:avLst/>
          </a:prstGeom>
          <a:noFill/>
          <a:ln>
            <a:noFill/>
          </a:ln>
        </p:spPr>
      </p:pic>
      <p:pic>
        <p:nvPicPr>
          <p:cNvPr id="238" name="Shape 238" descr="IoT-02.png"/>
          <p:cNvPicPr preferRelativeResize="0"/>
          <p:nvPr/>
        </p:nvPicPr>
        <p:blipFill rotWithShape="1">
          <a:blip r:embed="rId5">
            <a:alphaModFix/>
          </a:blip>
          <a:srcRect/>
          <a:stretch/>
        </p:blipFill>
        <p:spPr>
          <a:xfrm>
            <a:off x="1006845" y="3695337"/>
            <a:ext cx="814632" cy="814632"/>
          </a:xfrm>
          <a:prstGeom prst="rect">
            <a:avLst/>
          </a:prstGeom>
          <a:noFill/>
          <a:ln>
            <a:noFill/>
          </a:ln>
        </p:spPr>
      </p:pic>
      <p:pic>
        <p:nvPicPr>
          <p:cNvPr id="239" name="Shape 239" descr="IoT-11.png"/>
          <p:cNvPicPr preferRelativeResize="0"/>
          <p:nvPr/>
        </p:nvPicPr>
        <p:blipFill rotWithShape="1">
          <a:blip r:embed="rId6">
            <a:alphaModFix/>
          </a:blip>
          <a:srcRect/>
          <a:stretch/>
        </p:blipFill>
        <p:spPr>
          <a:xfrm>
            <a:off x="933604" y="4395261"/>
            <a:ext cx="951352" cy="951352"/>
          </a:xfrm>
          <a:prstGeom prst="rect">
            <a:avLst/>
          </a:prstGeom>
          <a:noFill/>
          <a:ln>
            <a:noFill/>
          </a:ln>
        </p:spPr>
      </p:pic>
      <p:pic>
        <p:nvPicPr>
          <p:cNvPr id="240" name="Shape 240" descr="IoT-12.png"/>
          <p:cNvPicPr preferRelativeResize="0"/>
          <p:nvPr/>
        </p:nvPicPr>
        <p:blipFill rotWithShape="1">
          <a:blip r:embed="rId7">
            <a:alphaModFix/>
          </a:blip>
          <a:srcRect/>
          <a:stretch/>
        </p:blipFill>
        <p:spPr>
          <a:xfrm>
            <a:off x="953300" y="2715760"/>
            <a:ext cx="940964" cy="940964"/>
          </a:xfrm>
          <a:prstGeom prst="rect">
            <a:avLst/>
          </a:prstGeom>
          <a:noFill/>
          <a:ln>
            <a:noFill/>
          </a:ln>
        </p:spPr>
      </p:pic>
      <p:pic>
        <p:nvPicPr>
          <p:cNvPr id="241" name="Shape 241" descr="IoT-13.png"/>
          <p:cNvPicPr preferRelativeResize="0"/>
          <p:nvPr/>
        </p:nvPicPr>
        <p:blipFill rotWithShape="1">
          <a:blip r:embed="rId8">
            <a:alphaModFix/>
          </a:blip>
          <a:srcRect/>
          <a:stretch/>
        </p:blipFill>
        <p:spPr>
          <a:xfrm>
            <a:off x="3946384" y="2983928"/>
            <a:ext cx="1315363" cy="1315363"/>
          </a:xfrm>
          <a:prstGeom prst="rect">
            <a:avLst/>
          </a:prstGeom>
          <a:noFill/>
          <a:ln>
            <a:noFill/>
          </a:ln>
        </p:spPr>
      </p:pic>
      <p:pic>
        <p:nvPicPr>
          <p:cNvPr id="242" name="Shape 242" descr="IoT-14.png"/>
          <p:cNvPicPr preferRelativeResize="0"/>
          <p:nvPr/>
        </p:nvPicPr>
        <p:blipFill rotWithShape="1">
          <a:blip r:embed="rId9">
            <a:alphaModFix/>
          </a:blip>
          <a:srcRect/>
          <a:stretch/>
        </p:blipFill>
        <p:spPr>
          <a:xfrm>
            <a:off x="6683193" y="3185298"/>
            <a:ext cx="1333679" cy="1333679"/>
          </a:xfrm>
          <a:prstGeom prst="rect">
            <a:avLst/>
          </a:prstGeom>
          <a:noFill/>
          <a:ln>
            <a:noFill/>
          </a:ln>
        </p:spPr>
      </p:pic>
      <p:pic>
        <p:nvPicPr>
          <p:cNvPr id="243" name="Shape 243" descr="IoT-15.png"/>
          <p:cNvPicPr preferRelativeResize="0"/>
          <p:nvPr/>
        </p:nvPicPr>
        <p:blipFill rotWithShape="1">
          <a:blip r:embed="rId10">
            <a:alphaModFix/>
          </a:blip>
          <a:srcRect/>
          <a:stretch/>
        </p:blipFill>
        <p:spPr>
          <a:xfrm>
            <a:off x="9410815" y="2837459"/>
            <a:ext cx="1799997" cy="1799997"/>
          </a:xfrm>
          <a:prstGeom prst="rect">
            <a:avLst/>
          </a:prstGeom>
          <a:noFill/>
          <a:ln>
            <a:noFill/>
          </a:ln>
        </p:spPr>
      </p:pic>
      <p:sp>
        <p:nvSpPr>
          <p:cNvPr id="244" name="Shape 244"/>
          <p:cNvSpPr txBox="1"/>
          <p:nvPr/>
        </p:nvSpPr>
        <p:spPr>
          <a:xfrm>
            <a:off x="3896672" y="1653659"/>
            <a:ext cx="1357097" cy="410431"/>
          </a:xfrm>
          <a:prstGeom prst="rect">
            <a:avLst/>
          </a:prstGeom>
          <a:noFill/>
          <a:ln>
            <a:noFill/>
          </a:ln>
        </p:spPr>
        <p:txBody>
          <a:bodyPr wrap="square" lIns="121900" tIns="60950" rIns="121900" bIns="60950" anchor="t" anchorCtr="0">
            <a:noAutofit/>
          </a:bodyPr>
          <a:lstStyle/>
          <a:p>
            <a:pPr marL="0" marR="0" lvl="0" indent="0" algn="ctr" rtl="0">
              <a:spcBef>
                <a:spcPts val="0"/>
              </a:spcBef>
              <a:buNone/>
            </a:pPr>
            <a:r>
              <a:rPr lang="en-US" sz="1867">
                <a:solidFill>
                  <a:srgbClr val="003C71"/>
                </a:solidFill>
                <a:latin typeface="Arial"/>
                <a:ea typeface="Arial"/>
                <a:cs typeface="Arial"/>
                <a:sym typeface="Arial"/>
              </a:rPr>
              <a:t>GATEWAY</a:t>
            </a:r>
          </a:p>
        </p:txBody>
      </p:sp>
      <p:sp>
        <p:nvSpPr>
          <p:cNvPr id="245" name="Shape 245"/>
          <p:cNvSpPr txBox="1"/>
          <p:nvPr/>
        </p:nvSpPr>
        <p:spPr>
          <a:xfrm>
            <a:off x="6363361" y="1461239"/>
            <a:ext cx="1911736" cy="697753"/>
          </a:xfrm>
          <a:prstGeom prst="rect">
            <a:avLst/>
          </a:prstGeom>
          <a:noFill/>
          <a:ln>
            <a:noFill/>
          </a:ln>
        </p:spPr>
        <p:txBody>
          <a:bodyPr wrap="square" lIns="121900" tIns="60950" rIns="121900" bIns="60950" anchor="t" anchorCtr="0">
            <a:noAutofit/>
          </a:bodyPr>
          <a:lstStyle/>
          <a:p>
            <a:pPr marL="0" marR="0" lvl="0" indent="0" algn="ctr" rtl="0">
              <a:spcBef>
                <a:spcPts val="0"/>
              </a:spcBef>
              <a:buNone/>
            </a:pPr>
            <a:r>
              <a:rPr lang="en-US" sz="1867">
                <a:solidFill>
                  <a:srgbClr val="003C71"/>
                </a:solidFill>
                <a:latin typeface="Arial"/>
                <a:ea typeface="Arial"/>
                <a:cs typeface="Arial"/>
                <a:sym typeface="Arial"/>
              </a:rPr>
              <a:t>NETWORK </a:t>
            </a:r>
          </a:p>
          <a:p>
            <a:pPr marL="0" marR="0" lvl="0" indent="0" algn="ctr" rtl="0">
              <a:spcBef>
                <a:spcPts val="0"/>
              </a:spcBef>
              <a:buNone/>
            </a:pPr>
            <a:r>
              <a:rPr lang="en-US" sz="1867">
                <a:solidFill>
                  <a:srgbClr val="003C71"/>
                </a:solidFill>
                <a:latin typeface="Arial"/>
                <a:ea typeface="Arial"/>
                <a:cs typeface="Arial"/>
                <a:sym typeface="Arial"/>
              </a:rPr>
              <a:t>(DATA CENTER)</a:t>
            </a:r>
          </a:p>
        </p:txBody>
      </p:sp>
      <p:sp>
        <p:nvSpPr>
          <p:cNvPr id="246" name="Shape 246"/>
          <p:cNvSpPr/>
          <p:nvPr/>
        </p:nvSpPr>
        <p:spPr>
          <a:xfrm>
            <a:off x="1449895" y="5703473"/>
            <a:ext cx="60959" cy="60959"/>
          </a:xfrm>
          <a:prstGeom prst="ellipse">
            <a:avLst/>
          </a:prstGeom>
          <a:solidFill>
            <a:schemeClr val="accent2"/>
          </a:solidFill>
          <a:ln>
            <a:noFill/>
          </a:ln>
        </p:spPr>
        <p:txBody>
          <a:bodyPr wrap="square" lIns="91425" tIns="45700" rIns="91425" bIns="45700" anchor="ctr" anchorCtr="0">
            <a:noAutofit/>
          </a:bodyPr>
          <a:lstStyle/>
          <a:p>
            <a:pPr marL="0" marR="0" lvl="0" indent="0" algn="ctr" rtl="0">
              <a:spcBef>
                <a:spcPts val="0"/>
              </a:spcBef>
              <a:buNone/>
            </a:pPr>
            <a:r>
              <a:rPr lang="en-US" sz="2400">
                <a:solidFill>
                  <a:srgbClr val="FFFFFF"/>
                </a:solidFill>
                <a:latin typeface="Arial"/>
                <a:ea typeface="Arial"/>
                <a:cs typeface="Arial"/>
                <a:sym typeface="Arial"/>
              </a:rPr>
              <a:t> </a:t>
            </a:r>
          </a:p>
        </p:txBody>
      </p:sp>
      <p:sp>
        <p:nvSpPr>
          <p:cNvPr id="247" name="Shape 247"/>
          <p:cNvSpPr/>
          <p:nvPr/>
        </p:nvSpPr>
        <p:spPr>
          <a:xfrm>
            <a:off x="1318662" y="5703473"/>
            <a:ext cx="60959" cy="60959"/>
          </a:xfrm>
          <a:prstGeom prst="ellipse">
            <a:avLst/>
          </a:prstGeom>
          <a:solidFill>
            <a:schemeClr val="accent2"/>
          </a:solidFill>
          <a:ln>
            <a:noFill/>
          </a:ln>
        </p:spPr>
        <p:txBody>
          <a:bodyPr wrap="square" lIns="91425" tIns="45700" rIns="91425" bIns="45700" anchor="ctr" anchorCtr="0">
            <a:noAutofit/>
          </a:bodyPr>
          <a:lstStyle/>
          <a:p>
            <a:pPr marL="0" marR="0" lvl="0" indent="0" algn="ctr" rtl="0">
              <a:spcBef>
                <a:spcPts val="0"/>
              </a:spcBef>
              <a:buNone/>
            </a:pPr>
            <a:r>
              <a:rPr lang="en-US" sz="2400">
                <a:solidFill>
                  <a:srgbClr val="FFFFFF"/>
                </a:solidFill>
                <a:latin typeface="Arial"/>
                <a:ea typeface="Arial"/>
                <a:cs typeface="Arial"/>
                <a:sym typeface="Arial"/>
              </a:rPr>
              <a:t> </a:t>
            </a:r>
          </a:p>
        </p:txBody>
      </p:sp>
      <p:sp>
        <p:nvSpPr>
          <p:cNvPr id="248" name="Shape 248"/>
          <p:cNvSpPr/>
          <p:nvPr/>
        </p:nvSpPr>
        <p:spPr>
          <a:xfrm>
            <a:off x="1386395" y="5766973"/>
            <a:ext cx="60959" cy="60959"/>
          </a:xfrm>
          <a:prstGeom prst="ellipse">
            <a:avLst/>
          </a:prstGeom>
          <a:solidFill>
            <a:schemeClr val="accent2"/>
          </a:solidFill>
          <a:ln>
            <a:noFill/>
          </a:ln>
        </p:spPr>
        <p:txBody>
          <a:bodyPr wrap="square" lIns="91425" tIns="45700" rIns="91425" bIns="45700" anchor="ctr" anchorCtr="0">
            <a:noAutofit/>
          </a:bodyPr>
          <a:lstStyle/>
          <a:p>
            <a:pPr marL="0" marR="0" lvl="0" indent="0" algn="ctr" rtl="0">
              <a:spcBef>
                <a:spcPts val="0"/>
              </a:spcBef>
              <a:buNone/>
            </a:pPr>
            <a:r>
              <a:rPr lang="en-US" sz="2400">
                <a:solidFill>
                  <a:srgbClr val="FFFFFF"/>
                </a:solidFill>
                <a:latin typeface="Arial"/>
                <a:ea typeface="Arial"/>
                <a:cs typeface="Arial"/>
                <a:sym typeface="Arial"/>
              </a:rPr>
              <a:t> </a:t>
            </a:r>
          </a:p>
        </p:txBody>
      </p:sp>
    </p:spTree>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sldNum" idx="12"/>
          </p:nvPr>
        </p:nvSpPr>
        <p:spPr>
          <a:xfrm>
            <a:off x="10908064" y="6432516"/>
            <a:ext cx="1099872"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5</a:t>
            </a:fld>
            <a:endParaRPr lang="en-US" sz="1067">
              <a:solidFill>
                <a:srgbClr val="FFFFFF"/>
              </a:solidFill>
              <a:latin typeface="Arial"/>
              <a:ea typeface="Arial"/>
              <a:cs typeface="Arial"/>
              <a:sym typeface="Arial"/>
            </a:endParaRPr>
          </a:p>
        </p:txBody>
      </p:sp>
      <p:sp>
        <p:nvSpPr>
          <p:cNvPr id="255" name="Shape 255"/>
          <p:cNvSpPr txBox="1">
            <a:spLocks noGrp="1"/>
          </p:cNvSpPr>
          <p:nvPr>
            <p:ph type="title"/>
          </p:nvPr>
        </p:nvSpPr>
        <p:spPr>
          <a:xfrm>
            <a:off x="607484" y="411797"/>
            <a:ext cx="10972800" cy="1158240"/>
          </a:xfrm>
          <a:prstGeom prst="rect">
            <a:avLst/>
          </a:prstGeom>
          <a:noFill/>
          <a:ln>
            <a:noFill/>
          </a:ln>
        </p:spPr>
        <p:txBody>
          <a:bodyPr wrap="square" lIns="0" tIns="0" rIns="0" bIns="0" anchor="t" anchorCtr="0">
            <a:noAutofit/>
          </a:bodyPr>
          <a:lstStyle/>
          <a:p>
            <a:pPr marL="0" marR="0" lvl="0" indent="-237045" algn="l" rtl="0">
              <a:lnSpc>
                <a:spcPct val="100000"/>
              </a:lnSpc>
              <a:spcBef>
                <a:spcPts val="0"/>
              </a:spcBef>
              <a:buClr>
                <a:schemeClr val="dk2"/>
              </a:buClr>
              <a:buSzPts val="3733"/>
              <a:buFont typeface="Arial"/>
              <a:buNone/>
            </a:pPr>
            <a:r>
              <a:rPr lang="en-US" sz="3733" b="0" i="0" u="none" strike="noStrike" cap="none">
                <a:solidFill>
                  <a:schemeClr val="dk2"/>
                </a:solidFill>
                <a:latin typeface="Arial"/>
                <a:ea typeface="Arial"/>
                <a:cs typeface="Arial"/>
                <a:sym typeface="Arial"/>
              </a:rPr>
              <a:t>Intel® NUC Gateway</a:t>
            </a:r>
          </a:p>
        </p:txBody>
      </p:sp>
      <p:sp>
        <p:nvSpPr>
          <p:cNvPr id="256" name="Shape 256"/>
          <p:cNvSpPr txBox="1">
            <a:spLocks noGrp="1"/>
          </p:cNvSpPr>
          <p:nvPr>
            <p:ph type="body" idx="1"/>
          </p:nvPr>
        </p:nvSpPr>
        <p:spPr>
          <a:xfrm>
            <a:off x="402386" y="2075627"/>
            <a:ext cx="4200949" cy="1985013"/>
          </a:xfrm>
          <a:prstGeom prst="rect">
            <a:avLst/>
          </a:prstGeom>
          <a:noFill/>
          <a:ln>
            <a:noFill/>
          </a:ln>
        </p:spPr>
        <p:txBody>
          <a:bodyPr wrap="square" lIns="0" tIns="0" rIns="0" bIns="0" anchor="t" anchorCtr="0">
            <a:noAutofit/>
          </a:bodyPr>
          <a:lstStyle/>
          <a:p>
            <a:pPr marL="380990" marR="0" lvl="0" indent="-380990" algn="l" rtl="0">
              <a:spcBef>
                <a:spcPts val="0"/>
              </a:spcBef>
              <a:spcAft>
                <a:spcPts val="0"/>
              </a:spcAft>
              <a:buClr>
                <a:srgbClr val="0071C5"/>
              </a:buClr>
              <a:buSzPts val="2400"/>
              <a:buFont typeface="Arial"/>
              <a:buChar char="•"/>
            </a:pPr>
            <a:r>
              <a:rPr lang="en-US" sz="2400" b="0" i="0" u="none" strike="noStrike" cap="none">
                <a:solidFill>
                  <a:srgbClr val="0071C5"/>
                </a:solidFill>
                <a:latin typeface="Arial"/>
                <a:ea typeface="Arial"/>
                <a:cs typeface="Arial"/>
                <a:sym typeface="Arial"/>
              </a:rPr>
              <a:t>Scalable</a:t>
            </a:r>
          </a:p>
          <a:p>
            <a:pPr marL="380990" marR="0" lvl="0" indent="-380990" algn="l" rtl="0">
              <a:spcBef>
                <a:spcPts val="1600"/>
              </a:spcBef>
              <a:spcAft>
                <a:spcPts val="0"/>
              </a:spcAft>
              <a:buClr>
                <a:srgbClr val="0071C5"/>
              </a:buClr>
              <a:buSzPts val="2400"/>
              <a:buFont typeface="Arial"/>
              <a:buChar char="•"/>
            </a:pPr>
            <a:r>
              <a:rPr lang="en-US" sz="2400" b="0" i="0" u="none" strike="noStrike" cap="none">
                <a:solidFill>
                  <a:srgbClr val="0071C5"/>
                </a:solidFill>
                <a:latin typeface="Arial"/>
                <a:ea typeface="Arial"/>
                <a:cs typeface="Arial"/>
                <a:sym typeface="Arial"/>
              </a:rPr>
              <a:t>Open Source</a:t>
            </a:r>
          </a:p>
          <a:p>
            <a:pPr marL="380990" marR="0" lvl="0" indent="-380990" algn="l" rtl="0">
              <a:spcBef>
                <a:spcPts val="1600"/>
              </a:spcBef>
              <a:spcAft>
                <a:spcPts val="0"/>
              </a:spcAft>
              <a:buClr>
                <a:srgbClr val="0071C5"/>
              </a:buClr>
              <a:buSzPts val="2400"/>
              <a:buFont typeface="Arial"/>
              <a:buChar char="•"/>
            </a:pPr>
            <a:r>
              <a:rPr lang="en-US" sz="2400" b="0" i="0" u="none" strike="noStrike" cap="none">
                <a:solidFill>
                  <a:srgbClr val="0071C5"/>
                </a:solidFill>
                <a:latin typeface="Arial"/>
                <a:ea typeface="Arial"/>
                <a:cs typeface="Arial"/>
                <a:sym typeface="Arial"/>
              </a:rPr>
              <a:t>Wide Range of Specifications </a:t>
            </a:r>
          </a:p>
        </p:txBody>
      </p:sp>
      <p:pic>
        <p:nvPicPr>
          <p:cNvPr id="257" name="Shape 257"/>
          <p:cNvPicPr preferRelativeResize="0"/>
          <p:nvPr/>
        </p:nvPicPr>
        <p:blipFill rotWithShape="1">
          <a:blip r:embed="rId3">
            <a:alphaModFix/>
          </a:blip>
          <a:srcRect/>
          <a:stretch/>
        </p:blipFill>
        <p:spPr>
          <a:xfrm>
            <a:off x="7045041" y="1437017"/>
            <a:ext cx="4911752" cy="3267505"/>
          </a:xfrm>
          <a:prstGeom prst="rect">
            <a:avLst/>
          </a:prstGeom>
          <a:noFill/>
          <a:ln>
            <a:noFill/>
          </a:ln>
        </p:spPr>
      </p:pic>
      <p:pic>
        <p:nvPicPr>
          <p:cNvPr id="258" name="Shape 258"/>
          <p:cNvPicPr preferRelativeResize="0"/>
          <p:nvPr/>
        </p:nvPicPr>
        <p:blipFill rotWithShape="1">
          <a:blip r:embed="rId4">
            <a:alphaModFix/>
          </a:blip>
          <a:srcRect/>
          <a:stretch/>
        </p:blipFill>
        <p:spPr>
          <a:xfrm>
            <a:off x="3863259" y="4060640"/>
            <a:ext cx="4633722" cy="2599381"/>
          </a:xfrm>
          <a:prstGeom prst="rect">
            <a:avLst/>
          </a:prstGeom>
          <a:noFill/>
          <a:ln>
            <a:noFill/>
          </a:ln>
        </p:spPr>
      </p:pic>
      <p:pic>
        <p:nvPicPr>
          <p:cNvPr id="259" name="Shape 259"/>
          <p:cNvPicPr preferRelativeResize="0"/>
          <p:nvPr/>
        </p:nvPicPr>
        <p:blipFill rotWithShape="1">
          <a:blip r:embed="rId5">
            <a:alphaModFix/>
          </a:blip>
          <a:srcRect/>
          <a:stretch/>
        </p:blipFill>
        <p:spPr>
          <a:xfrm>
            <a:off x="5098103" y="223560"/>
            <a:ext cx="3251200" cy="3251200"/>
          </a:xfrm>
          <a:prstGeom prst="rect">
            <a:avLst/>
          </a:prstGeom>
          <a:noFill/>
          <a:ln>
            <a:noFill/>
          </a:ln>
        </p:spPr>
      </p:pic>
    </p:spTree>
  </p:cSld>
  <p:clrMapOvr>
    <a:masterClrMapping/>
  </p:clrMapOvr>
  <p:transition spd="med">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p:nvPr/>
        </p:nvSpPr>
        <p:spPr>
          <a:xfrm>
            <a:off x="1423999" y="2743925"/>
            <a:ext cx="10561609" cy="2658139"/>
          </a:xfrm>
          <a:prstGeom prst="notchedRightArrow">
            <a:avLst>
              <a:gd name="adj1" fmla="val 50000"/>
              <a:gd name="adj2" fmla="val 50000"/>
            </a:avLst>
          </a:prstGeom>
          <a:solidFill>
            <a:schemeClr val="accent2"/>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66" name="Shape 266"/>
          <p:cNvSpPr txBox="1">
            <a:spLocks noGrp="1"/>
          </p:cNvSpPr>
          <p:nvPr>
            <p:ph type="sldNum" idx="12"/>
          </p:nvPr>
        </p:nvSpPr>
        <p:spPr>
          <a:xfrm>
            <a:off x="10908064" y="6432516"/>
            <a:ext cx="1099872"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6</a:t>
            </a:fld>
            <a:endParaRPr lang="en-US" sz="1067">
              <a:solidFill>
                <a:srgbClr val="FFFFFF"/>
              </a:solidFill>
              <a:latin typeface="Arial"/>
              <a:ea typeface="Arial"/>
              <a:cs typeface="Arial"/>
              <a:sym typeface="Arial"/>
            </a:endParaRPr>
          </a:p>
        </p:txBody>
      </p:sp>
      <p:sp>
        <p:nvSpPr>
          <p:cNvPr id="267" name="Shape 267"/>
          <p:cNvSpPr txBox="1">
            <a:spLocks noGrp="1"/>
          </p:cNvSpPr>
          <p:nvPr>
            <p:ph type="title"/>
          </p:nvPr>
        </p:nvSpPr>
        <p:spPr>
          <a:xfrm>
            <a:off x="607483" y="411797"/>
            <a:ext cx="6888397" cy="689215"/>
          </a:xfrm>
          <a:prstGeom prst="rect">
            <a:avLst/>
          </a:prstGeom>
          <a:noFill/>
          <a:ln>
            <a:noFill/>
          </a:ln>
        </p:spPr>
        <p:txBody>
          <a:bodyPr wrap="square" lIns="0" tIns="0" rIns="0" bIns="0" anchor="t" anchorCtr="0">
            <a:noAutofit/>
          </a:bodyPr>
          <a:lstStyle/>
          <a:p>
            <a:pPr marL="0" marR="0" lvl="0" indent="-237045" algn="l" rtl="0">
              <a:lnSpc>
                <a:spcPct val="100000"/>
              </a:lnSpc>
              <a:spcBef>
                <a:spcPts val="0"/>
              </a:spcBef>
              <a:buClr>
                <a:schemeClr val="dk2"/>
              </a:buClr>
              <a:buSzPts val="3733"/>
              <a:buFont typeface="Arial"/>
              <a:buNone/>
            </a:pPr>
            <a:r>
              <a:rPr lang="en-US" sz="3733" b="0" i="0" u="none" strike="noStrike" cap="none">
                <a:solidFill>
                  <a:schemeClr val="dk2"/>
                </a:solidFill>
                <a:latin typeface="Arial"/>
                <a:ea typeface="Arial"/>
                <a:cs typeface="Arial"/>
                <a:sym typeface="Arial"/>
              </a:rPr>
              <a:t>Scalable Processing </a:t>
            </a:r>
          </a:p>
        </p:txBody>
      </p:sp>
      <p:pic>
        <p:nvPicPr>
          <p:cNvPr id="268" name="Shape 268"/>
          <p:cNvPicPr preferRelativeResize="0"/>
          <p:nvPr/>
        </p:nvPicPr>
        <p:blipFill rotWithShape="1">
          <a:blip r:embed="rId3">
            <a:alphaModFix/>
          </a:blip>
          <a:srcRect/>
          <a:stretch/>
        </p:blipFill>
        <p:spPr>
          <a:xfrm>
            <a:off x="2665406" y="3661579"/>
            <a:ext cx="829511" cy="822064"/>
          </a:xfrm>
          <a:prstGeom prst="rect">
            <a:avLst/>
          </a:prstGeom>
          <a:noFill/>
          <a:ln>
            <a:noFill/>
          </a:ln>
        </p:spPr>
      </p:pic>
      <p:pic>
        <p:nvPicPr>
          <p:cNvPr id="269" name="Shape 269"/>
          <p:cNvPicPr preferRelativeResize="0"/>
          <p:nvPr/>
        </p:nvPicPr>
        <p:blipFill rotWithShape="1">
          <a:blip r:embed="rId4">
            <a:alphaModFix/>
          </a:blip>
          <a:srcRect/>
          <a:stretch/>
        </p:blipFill>
        <p:spPr>
          <a:xfrm>
            <a:off x="6286656" y="3656279"/>
            <a:ext cx="835355" cy="835355"/>
          </a:xfrm>
          <a:prstGeom prst="rect">
            <a:avLst/>
          </a:prstGeom>
          <a:noFill/>
          <a:ln>
            <a:noFill/>
          </a:ln>
        </p:spPr>
      </p:pic>
      <p:pic>
        <p:nvPicPr>
          <p:cNvPr id="270" name="Shape 270"/>
          <p:cNvPicPr preferRelativeResize="0"/>
          <p:nvPr/>
        </p:nvPicPr>
        <p:blipFill rotWithShape="1">
          <a:blip r:embed="rId5">
            <a:alphaModFix/>
          </a:blip>
          <a:srcRect/>
          <a:stretch/>
        </p:blipFill>
        <p:spPr>
          <a:xfrm>
            <a:off x="3868206" y="3656279"/>
            <a:ext cx="835355" cy="835355"/>
          </a:xfrm>
          <a:prstGeom prst="rect">
            <a:avLst/>
          </a:prstGeom>
          <a:noFill/>
          <a:ln>
            <a:noFill/>
          </a:ln>
        </p:spPr>
      </p:pic>
      <p:pic>
        <p:nvPicPr>
          <p:cNvPr id="271" name="Shape 271"/>
          <p:cNvPicPr preferRelativeResize="0"/>
          <p:nvPr/>
        </p:nvPicPr>
        <p:blipFill rotWithShape="1">
          <a:blip r:embed="rId6">
            <a:alphaModFix/>
          </a:blip>
          <a:srcRect/>
          <a:stretch/>
        </p:blipFill>
        <p:spPr>
          <a:xfrm>
            <a:off x="5077431" y="3656279"/>
            <a:ext cx="835355" cy="835355"/>
          </a:xfrm>
          <a:prstGeom prst="rect">
            <a:avLst/>
          </a:prstGeom>
          <a:noFill/>
          <a:ln>
            <a:noFill/>
          </a:ln>
        </p:spPr>
      </p:pic>
      <p:pic>
        <p:nvPicPr>
          <p:cNvPr id="272" name="Shape 272"/>
          <p:cNvPicPr preferRelativeResize="0"/>
          <p:nvPr/>
        </p:nvPicPr>
        <p:blipFill rotWithShape="1">
          <a:blip r:embed="rId7">
            <a:alphaModFix/>
          </a:blip>
          <a:srcRect/>
          <a:stretch/>
        </p:blipFill>
        <p:spPr>
          <a:xfrm>
            <a:off x="7495881" y="3656279"/>
            <a:ext cx="835355" cy="835355"/>
          </a:xfrm>
          <a:prstGeom prst="rect">
            <a:avLst/>
          </a:prstGeom>
          <a:noFill/>
          <a:ln>
            <a:noFill/>
          </a:ln>
        </p:spPr>
      </p:pic>
      <p:pic>
        <p:nvPicPr>
          <p:cNvPr id="273" name="Shape 273"/>
          <p:cNvPicPr preferRelativeResize="0"/>
          <p:nvPr/>
        </p:nvPicPr>
        <p:blipFill rotWithShape="1">
          <a:blip r:embed="rId8">
            <a:alphaModFix/>
          </a:blip>
          <a:srcRect/>
          <a:stretch/>
        </p:blipFill>
        <p:spPr>
          <a:xfrm>
            <a:off x="8705106" y="3656279"/>
            <a:ext cx="835355" cy="835355"/>
          </a:xfrm>
          <a:prstGeom prst="rect">
            <a:avLst/>
          </a:prstGeom>
          <a:noFill/>
          <a:ln>
            <a:noFill/>
          </a:ln>
        </p:spPr>
      </p:pic>
      <p:sp>
        <p:nvSpPr>
          <p:cNvPr id="274" name="Shape 274"/>
          <p:cNvSpPr txBox="1">
            <a:spLocks noGrp="1"/>
          </p:cNvSpPr>
          <p:nvPr>
            <p:ph type="body" idx="1"/>
          </p:nvPr>
        </p:nvSpPr>
        <p:spPr>
          <a:xfrm>
            <a:off x="876482" y="1432689"/>
            <a:ext cx="6246470" cy="1985013"/>
          </a:xfrm>
          <a:prstGeom prst="rect">
            <a:avLst/>
          </a:prstGeom>
          <a:noFill/>
          <a:ln>
            <a:noFill/>
          </a:ln>
        </p:spPr>
        <p:txBody>
          <a:bodyPr wrap="square" lIns="0" tIns="0" rIns="0" bIns="0" anchor="t" anchorCtr="0">
            <a:noAutofit/>
          </a:bodyPr>
          <a:lstStyle/>
          <a:p>
            <a:pPr marL="380990" marR="0" lvl="0" indent="-380990" algn="l" rtl="0">
              <a:spcBef>
                <a:spcPts val="0"/>
              </a:spcBef>
              <a:spcAft>
                <a:spcPts val="0"/>
              </a:spcAft>
              <a:buClr>
                <a:srgbClr val="0071C5"/>
              </a:buClr>
              <a:buSzPts val="2400"/>
              <a:buFont typeface="Arial"/>
              <a:buChar char="•"/>
            </a:pPr>
            <a:r>
              <a:rPr lang="en-US" sz="2400" b="0" i="0" u="none" strike="noStrike" cap="none">
                <a:solidFill>
                  <a:srgbClr val="0071C5"/>
                </a:solidFill>
                <a:latin typeface="Arial"/>
                <a:ea typeface="Arial"/>
                <a:cs typeface="Arial"/>
                <a:sym typeface="Arial"/>
              </a:rPr>
              <a:t>From Intel® Atom® to Intel® Core™ i7</a:t>
            </a:r>
          </a:p>
          <a:p>
            <a:pPr marL="380990" marR="0" lvl="0" indent="-380990" algn="l" rtl="0">
              <a:spcBef>
                <a:spcPts val="1600"/>
              </a:spcBef>
              <a:spcAft>
                <a:spcPts val="0"/>
              </a:spcAft>
              <a:buClr>
                <a:srgbClr val="0071C5"/>
              </a:buClr>
              <a:buSzPts val="2400"/>
              <a:buFont typeface="Arial"/>
              <a:buChar char="•"/>
            </a:pPr>
            <a:r>
              <a:rPr lang="en-US" sz="2400" b="0" i="0" u="none" strike="noStrike" cap="none">
                <a:solidFill>
                  <a:srgbClr val="0071C5"/>
                </a:solidFill>
                <a:latin typeface="Arial"/>
                <a:ea typeface="Arial"/>
                <a:cs typeface="Arial"/>
                <a:sym typeface="Arial"/>
              </a:rPr>
              <a:t>Get just the right amount of compute power at the edge</a:t>
            </a:r>
          </a:p>
        </p:txBody>
      </p:sp>
    </p:spTree>
  </p:cSld>
  <p:clrMapOvr>
    <a:masterClrMapping/>
  </p:clrMapOvr>
  <p:transition spd="med">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sldNum" idx="12"/>
          </p:nvPr>
        </p:nvSpPr>
        <p:spPr>
          <a:xfrm>
            <a:off x="10908064" y="6432516"/>
            <a:ext cx="1099872"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rgbClr val="FFFFFF"/>
                </a:solidFill>
                <a:latin typeface="Arial"/>
                <a:ea typeface="Arial"/>
                <a:cs typeface="Arial"/>
                <a:sym typeface="Arial"/>
              </a:rPr>
              <a:t>7</a:t>
            </a:fld>
            <a:endParaRPr lang="en-US" sz="1067">
              <a:solidFill>
                <a:srgbClr val="FFFFFF"/>
              </a:solidFill>
              <a:latin typeface="Arial"/>
              <a:ea typeface="Arial"/>
              <a:cs typeface="Arial"/>
              <a:sym typeface="Arial"/>
            </a:endParaRPr>
          </a:p>
        </p:txBody>
      </p:sp>
      <p:sp>
        <p:nvSpPr>
          <p:cNvPr id="281" name="Shape 281"/>
          <p:cNvSpPr txBox="1">
            <a:spLocks noGrp="1"/>
          </p:cNvSpPr>
          <p:nvPr>
            <p:ph type="title"/>
          </p:nvPr>
        </p:nvSpPr>
        <p:spPr>
          <a:xfrm>
            <a:off x="607484" y="411797"/>
            <a:ext cx="10972800" cy="1158240"/>
          </a:xfrm>
          <a:prstGeom prst="rect">
            <a:avLst/>
          </a:prstGeom>
          <a:noFill/>
          <a:ln>
            <a:noFill/>
          </a:ln>
        </p:spPr>
        <p:txBody>
          <a:bodyPr wrap="square" lIns="0" tIns="0" rIns="0" bIns="0" anchor="t" anchorCtr="0">
            <a:noAutofit/>
          </a:bodyPr>
          <a:lstStyle/>
          <a:p>
            <a:pPr marL="0" marR="0" lvl="0" indent="-237045" algn="l" rtl="0">
              <a:lnSpc>
                <a:spcPct val="100000"/>
              </a:lnSpc>
              <a:spcBef>
                <a:spcPts val="0"/>
              </a:spcBef>
              <a:buClr>
                <a:schemeClr val="dk2"/>
              </a:buClr>
              <a:buSzPts val="3733"/>
              <a:buFont typeface="Arial"/>
              <a:buNone/>
            </a:pPr>
            <a:r>
              <a:rPr lang="en-US" sz="3733" b="0" i="0" u="none" strike="noStrike" cap="none">
                <a:solidFill>
                  <a:schemeClr val="dk2"/>
                </a:solidFill>
                <a:latin typeface="Arial"/>
                <a:ea typeface="Arial"/>
                <a:cs typeface="Arial"/>
                <a:sym typeface="Arial"/>
              </a:rPr>
              <a:t>Open Source Technology</a:t>
            </a:r>
          </a:p>
        </p:txBody>
      </p:sp>
      <p:pic>
        <p:nvPicPr>
          <p:cNvPr id="282" name="Shape 282"/>
          <p:cNvPicPr preferRelativeResize="0"/>
          <p:nvPr/>
        </p:nvPicPr>
        <p:blipFill rotWithShape="1">
          <a:blip r:embed="rId3">
            <a:alphaModFix/>
          </a:blip>
          <a:srcRect/>
          <a:stretch/>
        </p:blipFill>
        <p:spPr>
          <a:xfrm>
            <a:off x="1186672" y="1414510"/>
            <a:ext cx="5536483" cy="1250112"/>
          </a:xfrm>
          <a:prstGeom prst="rect">
            <a:avLst/>
          </a:prstGeom>
          <a:noFill/>
          <a:ln>
            <a:noFill/>
          </a:ln>
        </p:spPr>
      </p:pic>
      <p:pic>
        <p:nvPicPr>
          <p:cNvPr id="283" name="Shape 283"/>
          <p:cNvPicPr preferRelativeResize="0"/>
          <p:nvPr/>
        </p:nvPicPr>
        <p:blipFill rotWithShape="1">
          <a:blip r:embed="rId4">
            <a:alphaModFix/>
          </a:blip>
          <a:srcRect/>
          <a:stretch/>
        </p:blipFill>
        <p:spPr>
          <a:xfrm>
            <a:off x="6185980" y="3009226"/>
            <a:ext cx="5759995" cy="2142719"/>
          </a:xfrm>
          <a:prstGeom prst="rect">
            <a:avLst/>
          </a:prstGeom>
          <a:noFill/>
          <a:ln>
            <a:noFill/>
          </a:ln>
        </p:spPr>
      </p:pic>
      <p:pic>
        <p:nvPicPr>
          <p:cNvPr id="284" name="Shape 284"/>
          <p:cNvPicPr preferRelativeResize="0"/>
          <p:nvPr/>
        </p:nvPicPr>
        <p:blipFill rotWithShape="1">
          <a:blip r:embed="rId5">
            <a:alphaModFix/>
          </a:blip>
          <a:srcRect/>
          <a:stretch/>
        </p:blipFill>
        <p:spPr>
          <a:xfrm>
            <a:off x="3338846" y="3761898"/>
            <a:ext cx="2805376" cy="2027242"/>
          </a:xfrm>
          <a:prstGeom prst="rect">
            <a:avLst/>
          </a:prstGeom>
          <a:noFill/>
          <a:ln>
            <a:noFill/>
          </a:ln>
        </p:spPr>
      </p:pic>
      <p:sp>
        <p:nvSpPr>
          <p:cNvPr id="285" name="Shape 285"/>
          <p:cNvSpPr txBox="1"/>
          <p:nvPr/>
        </p:nvSpPr>
        <p:spPr>
          <a:xfrm>
            <a:off x="3960369" y="5799163"/>
            <a:ext cx="1604088" cy="730587"/>
          </a:xfrm>
          <a:prstGeom prst="rect">
            <a:avLst/>
          </a:prstGeom>
          <a:noFill/>
          <a:ln>
            <a:noFill/>
          </a:ln>
        </p:spPr>
        <p:txBody>
          <a:bodyPr wrap="square" lIns="0" tIns="0" rIns="0" bIns="0" anchor="t" anchorCtr="0">
            <a:noAutofit/>
          </a:bodyPr>
          <a:lstStyle/>
          <a:p>
            <a:pPr marL="0" marR="0" lvl="0" indent="-237045" algn="l" rtl="0">
              <a:lnSpc>
                <a:spcPct val="100000"/>
              </a:lnSpc>
              <a:spcBef>
                <a:spcPts val="0"/>
              </a:spcBef>
              <a:buClr>
                <a:schemeClr val="dk2"/>
              </a:buClr>
              <a:buSzPts val="3733"/>
              <a:buFont typeface="Arial"/>
              <a:buNone/>
            </a:pPr>
            <a:r>
              <a:rPr lang="en-US" sz="3733" b="0" i="0">
                <a:solidFill>
                  <a:schemeClr val="dk2"/>
                </a:solidFill>
                <a:latin typeface="Arial"/>
                <a:ea typeface="Arial"/>
                <a:cs typeface="Arial"/>
                <a:sym typeface="Arial"/>
              </a:rPr>
              <a:t>MRAA</a:t>
            </a:r>
          </a:p>
        </p:txBody>
      </p:sp>
    </p:spTree>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p:nvPr/>
        </p:nvSpPr>
        <p:spPr>
          <a:xfrm>
            <a:off x="446619" y="1258381"/>
            <a:ext cx="5259237" cy="4908739"/>
          </a:xfrm>
          <a:prstGeom prst="rect">
            <a:avLst/>
          </a:prstGeom>
          <a:noFill/>
          <a:ln>
            <a:noFill/>
          </a:ln>
        </p:spPr>
        <p:txBody>
          <a:bodyPr wrap="square" lIns="0" tIns="0" rIns="0" bIns="0" anchor="t" anchorCtr="0">
            <a:noAutofit/>
          </a:bodyPr>
          <a:lstStyle/>
          <a:p>
            <a:pPr marL="0" marR="0" lvl="0" indent="-152400" algn="l" rtl="0">
              <a:spcBef>
                <a:spcPts val="0"/>
              </a:spcBef>
              <a:spcAft>
                <a:spcPts val="0"/>
              </a:spcAft>
              <a:buClr>
                <a:srgbClr val="0071C5"/>
              </a:buClr>
              <a:buSzPts val="2400"/>
              <a:buFont typeface="Noto Sans Symbols"/>
              <a:buNone/>
            </a:pPr>
            <a:r>
              <a:rPr lang="en-US" sz="2400" b="0">
                <a:solidFill>
                  <a:srgbClr val="0071C5"/>
                </a:solidFill>
                <a:latin typeface="Arial"/>
                <a:ea typeface="Arial"/>
                <a:cs typeface="Arial"/>
                <a:sym typeface="Arial"/>
              </a:rPr>
              <a:t>Supports Intel, non-Intel (community added) MCU boards, UNIX boards and IoT Gateways</a:t>
            </a:r>
          </a:p>
          <a:p>
            <a:pPr marL="0" marR="0" lvl="0" indent="-152400" algn="l" rtl="0">
              <a:spcBef>
                <a:spcPts val="1200"/>
              </a:spcBef>
              <a:spcAft>
                <a:spcPts val="0"/>
              </a:spcAft>
              <a:buClr>
                <a:srgbClr val="0071C5"/>
              </a:buClr>
              <a:buSzPts val="2400"/>
              <a:buFont typeface="Noto Sans Symbols"/>
              <a:buNone/>
            </a:pPr>
            <a:r>
              <a:rPr lang="en-US" sz="2400" b="0">
                <a:solidFill>
                  <a:srgbClr val="0071C5"/>
                </a:solidFill>
                <a:latin typeface="Arial"/>
                <a:ea typeface="Arial"/>
                <a:cs typeface="Arial"/>
                <a:sym typeface="Arial"/>
              </a:rPr>
              <a:t>Simple I/O protocol control for:</a:t>
            </a:r>
          </a:p>
          <a:p>
            <a:pPr marL="0" marR="0" lvl="0" indent="-152400" algn="l" rtl="0">
              <a:spcBef>
                <a:spcPts val="1200"/>
              </a:spcBef>
              <a:spcAft>
                <a:spcPts val="0"/>
              </a:spcAft>
              <a:buClr>
                <a:srgbClr val="0071C5"/>
              </a:buClr>
              <a:buSzPts val="2400"/>
              <a:buFont typeface="Noto Sans Symbols"/>
              <a:buNone/>
            </a:pPr>
            <a:endParaRPr sz="2400" b="0">
              <a:solidFill>
                <a:srgbClr val="0071C5"/>
              </a:solidFill>
              <a:latin typeface="Arial"/>
              <a:ea typeface="Arial"/>
              <a:cs typeface="Arial"/>
              <a:sym typeface="Arial"/>
            </a:endParaRPr>
          </a:p>
          <a:p>
            <a:pPr marL="0" marR="0" lvl="0" indent="-152400" algn="l" rtl="0">
              <a:spcBef>
                <a:spcPts val="1200"/>
              </a:spcBef>
              <a:spcAft>
                <a:spcPts val="0"/>
              </a:spcAft>
              <a:buClr>
                <a:srgbClr val="0071C5"/>
              </a:buClr>
              <a:buSzPts val="2400"/>
              <a:buFont typeface="Noto Sans Symbols"/>
              <a:buNone/>
            </a:pPr>
            <a:endParaRPr sz="2400" b="0">
              <a:solidFill>
                <a:srgbClr val="0071C5"/>
              </a:solidFill>
              <a:latin typeface="Arial"/>
              <a:ea typeface="Arial"/>
              <a:cs typeface="Arial"/>
              <a:sym typeface="Arial"/>
            </a:endParaRPr>
          </a:p>
          <a:p>
            <a:pPr marL="0" marR="0" lvl="0" indent="-152400" algn="l" rtl="0">
              <a:spcBef>
                <a:spcPts val="1200"/>
              </a:spcBef>
              <a:spcAft>
                <a:spcPts val="0"/>
              </a:spcAft>
              <a:buClr>
                <a:srgbClr val="0071C5"/>
              </a:buClr>
              <a:buSzPts val="2400"/>
              <a:buFont typeface="Noto Sans Symbols"/>
              <a:buNone/>
            </a:pPr>
            <a:endParaRPr sz="2400" b="0">
              <a:solidFill>
                <a:srgbClr val="0071C5"/>
              </a:solidFill>
              <a:latin typeface="Arial"/>
              <a:ea typeface="Arial"/>
              <a:cs typeface="Arial"/>
              <a:sym typeface="Arial"/>
            </a:endParaRPr>
          </a:p>
          <a:p>
            <a:pPr marL="0" marR="0" lvl="0" indent="-152400" algn="l" rtl="0">
              <a:spcBef>
                <a:spcPts val="800"/>
              </a:spcBef>
              <a:spcAft>
                <a:spcPts val="0"/>
              </a:spcAft>
              <a:buClr>
                <a:srgbClr val="0071C5"/>
              </a:buClr>
              <a:buSzPts val="2400"/>
              <a:buFont typeface="Noto Sans Symbols"/>
              <a:buNone/>
            </a:pPr>
            <a:endParaRPr sz="2400" b="0">
              <a:solidFill>
                <a:srgbClr val="0071C5"/>
              </a:solidFill>
              <a:latin typeface="Arial"/>
              <a:ea typeface="Arial"/>
              <a:cs typeface="Arial"/>
              <a:sym typeface="Arial"/>
            </a:endParaRPr>
          </a:p>
          <a:p>
            <a:pPr marL="0" marR="0" lvl="0" indent="-152400" algn="l" rtl="0">
              <a:spcBef>
                <a:spcPts val="800"/>
              </a:spcBef>
              <a:spcAft>
                <a:spcPts val="0"/>
              </a:spcAft>
              <a:buClr>
                <a:srgbClr val="0071C5"/>
              </a:buClr>
              <a:buSzPts val="2400"/>
              <a:buFont typeface="Noto Sans Symbols"/>
              <a:buNone/>
            </a:pPr>
            <a:r>
              <a:rPr lang="en-US" sz="2400" b="0">
                <a:solidFill>
                  <a:srgbClr val="0071C5"/>
                </a:solidFill>
                <a:latin typeface="Arial"/>
                <a:ea typeface="Arial"/>
                <a:cs typeface="Arial"/>
                <a:sym typeface="Arial"/>
              </a:rPr>
              <a:t>Open source on GitHub:</a:t>
            </a:r>
          </a:p>
          <a:p>
            <a:pPr marL="0" marR="0" lvl="0" indent="-152400" algn="l" rtl="0">
              <a:spcBef>
                <a:spcPts val="1200"/>
              </a:spcBef>
              <a:spcAft>
                <a:spcPts val="0"/>
              </a:spcAft>
              <a:buClr>
                <a:srgbClr val="0071C5"/>
              </a:buClr>
              <a:buSzPts val="2400"/>
              <a:buFont typeface="Noto Sans Symbols"/>
              <a:buNone/>
            </a:pPr>
            <a:r>
              <a:rPr lang="en-US" sz="2400" b="0">
                <a:solidFill>
                  <a:srgbClr val="0071C5"/>
                </a:solidFill>
                <a:latin typeface="Arial"/>
                <a:ea typeface="Arial"/>
                <a:cs typeface="Arial"/>
                <a:sym typeface="Arial"/>
              </a:rPr>
              <a:t>		</a:t>
            </a:r>
            <a:r>
              <a:rPr lang="en-US" sz="2400" b="0" u="sng">
                <a:solidFill>
                  <a:schemeClr val="hlink"/>
                </a:solidFill>
                <a:latin typeface="Arial"/>
                <a:ea typeface="Arial"/>
                <a:cs typeface="Arial"/>
                <a:sym typeface="Arial"/>
                <a:hlinkClick r:id="rId3"/>
              </a:rPr>
              <a:t>http://mraa.io</a:t>
            </a:r>
          </a:p>
        </p:txBody>
      </p:sp>
      <p:sp>
        <p:nvSpPr>
          <p:cNvPr id="292" name="Shape 292"/>
          <p:cNvSpPr txBox="1">
            <a:spLocks noGrp="1"/>
          </p:cNvSpPr>
          <p:nvPr>
            <p:ph type="sldNum" idx="12"/>
          </p:nvPr>
        </p:nvSpPr>
        <p:spPr>
          <a:xfrm>
            <a:off x="9163136" y="6432516"/>
            <a:ext cx="2844800"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chemeClr val="lt1"/>
                </a:solidFill>
                <a:latin typeface="Arial"/>
                <a:ea typeface="Arial"/>
                <a:cs typeface="Arial"/>
                <a:sym typeface="Arial"/>
              </a:rPr>
              <a:t>8</a:t>
            </a:fld>
            <a:endParaRPr lang="en-US" sz="1067">
              <a:solidFill>
                <a:schemeClr val="lt1"/>
              </a:solidFill>
              <a:latin typeface="Arial"/>
              <a:ea typeface="Arial"/>
              <a:cs typeface="Arial"/>
              <a:sym typeface="Arial"/>
            </a:endParaRPr>
          </a:p>
        </p:txBody>
      </p:sp>
      <p:pic>
        <p:nvPicPr>
          <p:cNvPr id="293" name="Shape 293"/>
          <p:cNvPicPr preferRelativeResize="0"/>
          <p:nvPr/>
        </p:nvPicPr>
        <p:blipFill rotWithShape="1">
          <a:blip r:embed="rId4">
            <a:alphaModFix/>
          </a:blip>
          <a:srcRect/>
          <a:stretch/>
        </p:blipFill>
        <p:spPr>
          <a:xfrm>
            <a:off x="690456" y="5632044"/>
            <a:ext cx="728334" cy="604912"/>
          </a:xfrm>
          <a:prstGeom prst="rect">
            <a:avLst/>
          </a:prstGeom>
          <a:noFill/>
          <a:ln>
            <a:noFill/>
          </a:ln>
        </p:spPr>
      </p:pic>
      <p:sp>
        <p:nvSpPr>
          <p:cNvPr id="294" name="Shape 294"/>
          <p:cNvSpPr txBox="1"/>
          <p:nvPr/>
        </p:nvSpPr>
        <p:spPr>
          <a:xfrm>
            <a:off x="446616" y="526627"/>
            <a:ext cx="7977717" cy="1158240"/>
          </a:xfrm>
          <a:prstGeom prst="rect">
            <a:avLst/>
          </a:prstGeom>
          <a:noFill/>
          <a:ln>
            <a:noFill/>
          </a:ln>
        </p:spPr>
        <p:txBody>
          <a:bodyPr wrap="square" lIns="0" tIns="0" rIns="0" bIns="0" anchor="t" anchorCtr="0">
            <a:noAutofit/>
          </a:bodyPr>
          <a:lstStyle/>
          <a:p>
            <a:pPr marL="0" marR="0" lvl="0" indent="-237045" algn="l" rtl="0">
              <a:lnSpc>
                <a:spcPct val="100000"/>
              </a:lnSpc>
              <a:spcBef>
                <a:spcPts val="0"/>
              </a:spcBef>
              <a:buClr>
                <a:schemeClr val="dk2"/>
              </a:buClr>
              <a:buSzPts val="3733"/>
              <a:buFont typeface="Arial"/>
              <a:buNone/>
            </a:pPr>
            <a:r>
              <a:rPr lang="en-US" sz="3733" b="0" i="0">
                <a:solidFill>
                  <a:schemeClr val="dk2"/>
                </a:solidFill>
                <a:latin typeface="Arial"/>
                <a:ea typeface="Arial"/>
                <a:cs typeface="Arial"/>
                <a:sym typeface="Arial"/>
              </a:rPr>
              <a:t>MRAA – I/O Library</a:t>
            </a:r>
          </a:p>
        </p:txBody>
      </p:sp>
      <p:sp>
        <p:nvSpPr>
          <p:cNvPr id="295" name="Shape 295"/>
          <p:cNvSpPr txBox="1">
            <a:spLocks noGrp="1"/>
          </p:cNvSpPr>
          <p:nvPr>
            <p:ph type="body" idx="1"/>
          </p:nvPr>
        </p:nvSpPr>
        <p:spPr>
          <a:xfrm>
            <a:off x="291225" y="3111097"/>
            <a:ext cx="5342468" cy="1629793"/>
          </a:xfrm>
          <a:prstGeom prst="rect">
            <a:avLst/>
          </a:prstGeom>
          <a:noFill/>
          <a:ln>
            <a:noFill/>
          </a:ln>
        </p:spPr>
        <p:txBody>
          <a:bodyPr wrap="square" lIns="0" tIns="0" rIns="0" bIns="0" anchor="t" anchorCtr="0">
            <a:noAutofit/>
          </a:bodyPr>
          <a:lstStyle/>
          <a:p>
            <a:pPr marL="681550" marR="0" lvl="1" indent="-389450" algn="l" rtl="0">
              <a:spcBef>
                <a:spcPts val="0"/>
              </a:spcBef>
              <a:spcAft>
                <a:spcPts val="0"/>
              </a:spcAft>
              <a:buClr>
                <a:schemeClr val="dk2"/>
              </a:buClr>
              <a:buSzPts val="2133"/>
              <a:buFont typeface="Arial"/>
              <a:buChar char="•"/>
            </a:pPr>
            <a:r>
              <a:rPr lang="en-US" sz="2133" b="0" i="0" u="none" strike="noStrike" cap="none">
                <a:solidFill>
                  <a:schemeClr val="dk2"/>
                </a:solidFill>
                <a:latin typeface="Arial"/>
                <a:ea typeface="Arial"/>
                <a:cs typeface="Arial"/>
                <a:sym typeface="Arial"/>
              </a:rPr>
              <a:t>GPIO</a:t>
            </a:r>
          </a:p>
          <a:p>
            <a:pPr marL="681550" marR="0" lvl="1" indent="-389450" algn="l" rtl="0">
              <a:spcBef>
                <a:spcPts val="800"/>
              </a:spcBef>
              <a:spcAft>
                <a:spcPts val="0"/>
              </a:spcAft>
              <a:buClr>
                <a:schemeClr val="dk2"/>
              </a:buClr>
              <a:buSzPts val="2133"/>
              <a:buFont typeface="Arial"/>
              <a:buChar char="•"/>
            </a:pPr>
            <a:r>
              <a:rPr lang="en-US" sz="2133" b="0" i="0" u="none" strike="noStrike" cap="none">
                <a:solidFill>
                  <a:schemeClr val="dk2"/>
                </a:solidFill>
                <a:latin typeface="Arial"/>
                <a:ea typeface="Arial"/>
                <a:cs typeface="Arial"/>
                <a:sym typeface="Arial"/>
              </a:rPr>
              <a:t>Analog (AIO)</a:t>
            </a:r>
          </a:p>
          <a:p>
            <a:pPr marL="681550" marR="0" lvl="1" indent="-389450" algn="l" rtl="0">
              <a:spcBef>
                <a:spcPts val="800"/>
              </a:spcBef>
              <a:spcAft>
                <a:spcPts val="0"/>
              </a:spcAft>
              <a:buClr>
                <a:schemeClr val="dk2"/>
              </a:buClr>
              <a:buSzPts val="2133"/>
              <a:buFont typeface="Arial"/>
              <a:buChar char="•"/>
            </a:pPr>
            <a:r>
              <a:rPr lang="en-US" sz="2133" b="0" i="0" u="none" strike="noStrike" cap="none">
                <a:solidFill>
                  <a:schemeClr val="dk2"/>
                </a:solidFill>
                <a:latin typeface="Arial"/>
                <a:ea typeface="Arial"/>
                <a:cs typeface="Arial"/>
                <a:sym typeface="Arial"/>
              </a:rPr>
              <a:t>PWM</a:t>
            </a:r>
          </a:p>
          <a:p>
            <a:pPr marL="681550" marR="0" lvl="1" indent="-389450" algn="l" rtl="0">
              <a:spcBef>
                <a:spcPts val="800"/>
              </a:spcBef>
              <a:spcAft>
                <a:spcPts val="0"/>
              </a:spcAft>
              <a:buClr>
                <a:schemeClr val="dk2"/>
              </a:buClr>
              <a:buSzPts val="2133"/>
              <a:buFont typeface="Arial"/>
              <a:buChar char="•"/>
            </a:pPr>
            <a:r>
              <a:rPr lang="en-US" sz="2133" b="0" i="0" u="none" strike="noStrike" cap="none">
                <a:solidFill>
                  <a:schemeClr val="dk2"/>
                </a:solidFill>
                <a:latin typeface="Arial"/>
                <a:ea typeface="Arial"/>
                <a:cs typeface="Arial"/>
                <a:sym typeface="Arial"/>
              </a:rPr>
              <a:t>SPI</a:t>
            </a:r>
          </a:p>
          <a:p>
            <a:pPr marL="681550" marR="0" lvl="1" indent="-389450" algn="l" rtl="0">
              <a:spcBef>
                <a:spcPts val="800"/>
              </a:spcBef>
              <a:spcAft>
                <a:spcPts val="0"/>
              </a:spcAft>
              <a:buClr>
                <a:schemeClr val="dk2"/>
              </a:buClr>
              <a:buSzPts val="2133"/>
              <a:buFont typeface="Arial"/>
              <a:buChar char="•"/>
            </a:pPr>
            <a:r>
              <a:rPr lang="en-US" sz="2133" b="0" i="0" u="none" strike="noStrike" cap="none">
                <a:solidFill>
                  <a:schemeClr val="dk2"/>
                </a:solidFill>
                <a:latin typeface="Arial"/>
                <a:ea typeface="Arial"/>
                <a:cs typeface="Arial"/>
                <a:sym typeface="Arial"/>
              </a:rPr>
              <a:t>I</a:t>
            </a:r>
            <a:r>
              <a:rPr lang="en-US" sz="2133" b="0" i="0" u="none" strike="noStrike" cap="none" baseline="30000">
                <a:solidFill>
                  <a:schemeClr val="dk2"/>
                </a:solidFill>
                <a:latin typeface="Arial"/>
                <a:ea typeface="Arial"/>
                <a:cs typeface="Arial"/>
                <a:sym typeface="Arial"/>
              </a:rPr>
              <a:t>2</a:t>
            </a:r>
            <a:r>
              <a:rPr lang="en-US" sz="2133" b="0" i="0" u="none" strike="noStrike" cap="none">
                <a:solidFill>
                  <a:schemeClr val="dk2"/>
                </a:solidFill>
                <a:latin typeface="Arial"/>
                <a:ea typeface="Arial"/>
                <a:cs typeface="Arial"/>
                <a:sym typeface="Arial"/>
              </a:rPr>
              <a:t>C</a:t>
            </a:r>
          </a:p>
          <a:p>
            <a:pPr marL="681550" marR="0" lvl="1" indent="-389450" algn="l" rtl="0">
              <a:spcBef>
                <a:spcPts val="800"/>
              </a:spcBef>
              <a:spcAft>
                <a:spcPts val="0"/>
              </a:spcAft>
              <a:buClr>
                <a:schemeClr val="dk2"/>
              </a:buClr>
              <a:buSzPts val="2133"/>
              <a:buFont typeface="Arial"/>
              <a:buChar char="•"/>
            </a:pPr>
            <a:r>
              <a:rPr lang="en-US" sz="2133" b="0" i="0" u="none" strike="noStrike" cap="none">
                <a:solidFill>
                  <a:schemeClr val="dk2"/>
                </a:solidFill>
                <a:latin typeface="Arial"/>
                <a:ea typeface="Arial"/>
                <a:cs typeface="Arial"/>
                <a:sym typeface="Arial"/>
              </a:rPr>
              <a:t>UART</a:t>
            </a:r>
          </a:p>
          <a:p>
            <a:pPr marL="681550" marR="0" lvl="1" indent="-389450" algn="l" rtl="0">
              <a:spcBef>
                <a:spcPts val="800"/>
              </a:spcBef>
              <a:spcAft>
                <a:spcPts val="0"/>
              </a:spcAft>
              <a:buClr>
                <a:schemeClr val="dk2"/>
              </a:buClr>
              <a:buSzPts val="2133"/>
              <a:buFont typeface="Arial"/>
              <a:buChar char="•"/>
            </a:pPr>
            <a:r>
              <a:rPr lang="en-US" sz="2133" b="0" i="0" u="none" strike="noStrike" cap="none">
                <a:solidFill>
                  <a:schemeClr val="dk2"/>
                </a:solidFill>
                <a:latin typeface="Arial"/>
                <a:ea typeface="Arial"/>
                <a:cs typeface="Arial"/>
                <a:sym typeface="Arial"/>
              </a:rPr>
              <a:t>1-Wire</a:t>
            </a:r>
          </a:p>
          <a:p>
            <a:pPr marL="681550" marR="0" lvl="1" indent="-389450" algn="l" rtl="0">
              <a:spcBef>
                <a:spcPts val="800"/>
              </a:spcBef>
              <a:buClr>
                <a:schemeClr val="dk2"/>
              </a:buClr>
              <a:buSzPts val="2133"/>
              <a:buFont typeface="Arial"/>
              <a:buChar char="•"/>
            </a:pPr>
            <a:r>
              <a:rPr lang="en-US" sz="2133" b="0" i="0" u="none" strike="noStrike" cap="none">
                <a:solidFill>
                  <a:schemeClr val="dk2"/>
                </a:solidFill>
                <a:latin typeface="Arial"/>
                <a:ea typeface="Arial"/>
                <a:cs typeface="Arial"/>
                <a:sym typeface="Arial"/>
              </a:rPr>
              <a:t>Firmata</a:t>
            </a:r>
          </a:p>
        </p:txBody>
      </p:sp>
      <p:sp>
        <p:nvSpPr>
          <p:cNvPr id="296" name="Shape 296"/>
          <p:cNvSpPr/>
          <p:nvPr/>
        </p:nvSpPr>
        <p:spPr>
          <a:xfrm>
            <a:off x="8585633" y="658330"/>
            <a:ext cx="3350917" cy="338554"/>
          </a:xfrm>
          <a:prstGeom prst="rect">
            <a:avLst/>
          </a:prstGeom>
          <a:noFill/>
          <a:ln>
            <a:noFill/>
          </a:ln>
        </p:spPr>
        <p:txBody>
          <a:bodyPr wrap="square" lIns="91425" tIns="45700" rIns="91425" bIns="45700" anchor="t" anchorCtr="0">
            <a:noAutofit/>
          </a:bodyPr>
          <a:lstStyle/>
          <a:p>
            <a:pPr marL="300559" marR="0" lvl="1" indent="-8459" algn="l" rtl="0">
              <a:spcBef>
                <a:spcPts val="0"/>
              </a:spcBef>
              <a:buNone/>
            </a:pPr>
            <a:r>
              <a:rPr lang="en-US" sz="1600" b="0" i="0" u="none" strike="noStrike" cap="none">
                <a:solidFill>
                  <a:schemeClr val="dk2"/>
                </a:solidFill>
                <a:latin typeface="Arial"/>
                <a:ea typeface="Arial"/>
                <a:cs typeface="Arial"/>
                <a:sym typeface="Arial"/>
              </a:rPr>
              <a:t>Typical stack on UNIX systems:</a:t>
            </a:r>
          </a:p>
        </p:txBody>
      </p:sp>
      <p:pic>
        <p:nvPicPr>
          <p:cNvPr id="297" name="Shape 297"/>
          <p:cNvPicPr preferRelativeResize="0"/>
          <p:nvPr/>
        </p:nvPicPr>
        <p:blipFill rotWithShape="1">
          <a:blip r:embed="rId5">
            <a:alphaModFix/>
          </a:blip>
          <a:srcRect/>
          <a:stretch/>
        </p:blipFill>
        <p:spPr>
          <a:xfrm>
            <a:off x="6651584" y="1022158"/>
            <a:ext cx="5305199" cy="3846721"/>
          </a:xfrm>
          <a:prstGeom prst="rect">
            <a:avLst/>
          </a:prstGeom>
          <a:noFill/>
          <a:ln>
            <a:noFill/>
          </a:ln>
        </p:spPr>
      </p:pic>
      <p:grpSp>
        <p:nvGrpSpPr>
          <p:cNvPr id="298" name="Shape 298"/>
          <p:cNvGrpSpPr/>
          <p:nvPr/>
        </p:nvGrpSpPr>
        <p:grpSpPr>
          <a:xfrm>
            <a:off x="4002074" y="4944711"/>
            <a:ext cx="8188703" cy="1354400"/>
            <a:chOff x="3025939" y="3693293"/>
            <a:chExt cx="6141527" cy="1015800"/>
          </a:xfrm>
        </p:grpSpPr>
        <p:pic>
          <p:nvPicPr>
            <p:cNvPr id="299" name="Shape 299" descr="http://www.intel.de/content/dam/www/public/us/en/images/embedded/16x9/quark-badge-16x9.png/_jcr_content/renditions/intel.web.416.234.png"/>
            <p:cNvPicPr preferRelativeResize="0"/>
            <p:nvPr/>
          </p:nvPicPr>
          <p:blipFill rotWithShape="1">
            <a:blip r:embed="rId6">
              <a:alphaModFix/>
            </a:blip>
            <a:srcRect l="29637" t="13442" r="29850" b="13851"/>
            <a:stretch/>
          </p:blipFill>
          <p:spPr>
            <a:xfrm>
              <a:off x="4573092" y="4421319"/>
              <a:ext cx="284896" cy="287601"/>
            </a:xfrm>
            <a:prstGeom prst="rect">
              <a:avLst/>
            </a:prstGeom>
            <a:noFill/>
            <a:ln>
              <a:noFill/>
            </a:ln>
          </p:spPr>
        </p:pic>
        <p:pic>
          <p:nvPicPr>
            <p:cNvPr id="300" name="Shape 300" descr="http://www.intel.com/content/dam/www/global/badges/badge-atom.png"/>
            <p:cNvPicPr preferRelativeResize="0"/>
            <p:nvPr/>
          </p:nvPicPr>
          <p:blipFill rotWithShape="1">
            <a:blip r:embed="rId7">
              <a:alphaModFix/>
            </a:blip>
            <a:srcRect/>
            <a:stretch/>
          </p:blipFill>
          <p:spPr>
            <a:xfrm>
              <a:off x="7224455" y="4421319"/>
              <a:ext cx="287774" cy="287774"/>
            </a:xfrm>
            <a:prstGeom prst="rect">
              <a:avLst/>
            </a:prstGeom>
            <a:noFill/>
            <a:ln>
              <a:noFill/>
            </a:ln>
          </p:spPr>
        </p:pic>
        <p:pic>
          <p:nvPicPr>
            <p:cNvPr id="301" name="Shape 301"/>
            <p:cNvPicPr preferRelativeResize="0"/>
            <p:nvPr/>
          </p:nvPicPr>
          <p:blipFill rotWithShape="1">
            <a:blip r:embed="rId8">
              <a:alphaModFix/>
            </a:blip>
            <a:srcRect t="1590"/>
            <a:stretch/>
          </p:blipFill>
          <p:spPr>
            <a:xfrm>
              <a:off x="6833032" y="3775168"/>
              <a:ext cx="916098" cy="625858"/>
            </a:xfrm>
            <a:prstGeom prst="rect">
              <a:avLst/>
            </a:prstGeom>
            <a:noFill/>
            <a:ln>
              <a:noFill/>
            </a:ln>
          </p:spPr>
        </p:pic>
        <p:pic>
          <p:nvPicPr>
            <p:cNvPr id="302" name="Shape 302"/>
            <p:cNvPicPr preferRelativeResize="0"/>
            <p:nvPr/>
          </p:nvPicPr>
          <p:blipFill rotWithShape="1">
            <a:blip r:embed="rId9">
              <a:alphaModFix/>
            </a:blip>
            <a:srcRect/>
            <a:stretch/>
          </p:blipFill>
          <p:spPr>
            <a:xfrm>
              <a:off x="7689318" y="3796768"/>
              <a:ext cx="815159" cy="668300"/>
            </a:xfrm>
            <a:prstGeom prst="rect">
              <a:avLst/>
            </a:prstGeom>
            <a:noFill/>
            <a:ln>
              <a:noFill/>
            </a:ln>
          </p:spPr>
        </p:pic>
        <p:pic>
          <p:nvPicPr>
            <p:cNvPr id="303" name="Shape 303"/>
            <p:cNvPicPr preferRelativeResize="0"/>
            <p:nvPr/>
          </p:nvPicPr>
          <p:blipFill rotWithShape="1">
            <a:blip r:embed="rId10">
              <a:alphaModFix/>
            </a:blip>
            <a:srcRect/>
            <a:stretch/>
          </p:blipFill>
          <p:spPr>
            <a:xfrm>
              <a:off x="4523307" y="3763333"/>
              <a:ext cx="894589" cy="557911"/>
            </a:xfrm>
            <a:prstGeom prst="rect">
              <a:avLst/>
            </a:prstGeom>
            <a:noFill/>
            <a:ln>
              <a:noFill/>
            </a:ln>
          </p:spPr>
        </p:pic>
        <p:pic>
          <p:nvPicPr>
            <p:cNvPr id="304" name="Shape 304"/>
            <p:cNvPicPr preferRelativeResize="0"/>
            <p:nvPr/>
          </p:nvPicPr>
          <p:blipFill rotWithShape="1">
            <a:blip r:embed="rId11">
              <a:alphaModFix/>
            </a:blip>
            <a:srcRect/>
            <a:stretch/>
          </p:blipFill>
          <p:spPr>
            <a:xfrm>
              <a:off x="3025939" y="3969973"/>
              <a:ext cx="882794" cy="562695"/>
            </a:xfrm>
            <a:prstGeom prst="rect">
              <a:avLst/>
            </a:prstGeom>
            <a:noFill/>
            <a:ln>
              <a:noFill/>
            </a:ln>
          </p:spPr>
        </p:pic>
        <p:pic>
          <p:nvPicPr>
            <p:cNvPr id="305" name="Shape 305"/>
            <p:cNvPicPr preferRelativeResize="0"/>
            <p:nvPr/>
          </p:nvPicPr>
          <p:blipFill rotWithShape="1">
            <a:blip r:embed="rId12">
              <a:alphaModFix/>
            </a:blip>
            <a:srcRect/>
            <a:stretch/>
          </p:blipFill>
          <p:spPr>
            <a:xfrm rot="-1272003">
              <a:off x="3697541" y="3857247"/>
              <a:ext cx="1021141" cy="611166"/>
            </a:xfrm>
            <a:prstGeom prst="rect">
              <a:avLst/>
            </a:prstGeom>
            <a:noFill/>
            <a:ln>
              <a:noFill/>
            </a:ln>
          </p:spPr>
        </p:pic>
        <p:pic>
          <p:nvPicPr>
            <p:cNvPr id="306" name="Shape 306"/>
            <p:cNvPicPr preferRelativeResize="0"/>
            <p:nvPr/>
          </p:nvPicPr>
          <p:blipFill rotWithShape="1">
            <a:blip r:embed="rId13">
              <a:alphaModFix/>
            </a:blip>
            <a:srcRect/>
            <a:stretch/>
          </p:blipFill>
          <p:spPr>
            <a:xfrm>
              <a:off x="5676057" y="3969973"/>
              <a:ext cx="828971" cy="671767"/>
            </a:xfrm>
            <a:prstGeom prst="rect">
              <a:avLst/>
            </a:prstGeom>
            <a:noFill/>
            <a:ln>
              <a:noFill/>
            </a:ln>
          </p:spPr>
        </p:pic>
        <p:pic>
          <p:nvPicPr>
            <p:cNvPr id="307" name="Shape 307"/>
            <p:cNvPicPr preferRelativeResize="0"/>
            <p:nvPr/>
          </p:nvPicPr>
          <p:blipFill rotWithShape="1">
            <a:blip r:embed="rId14">
              <a:alphaModFix/>
            </a:blip>
            <a:srcRect/>
            <a:stretch/>
          </p:blipFill>
          <p:spPr>
            <a:xfrm>
              <a:off x="4945766" y="3805120"/>
              <a:ext cx="1120410" cy="707909"/>
            </a:xfrm>
            <a:prstGeom prst="rect">
              <a:avLst/>
            </a:prstGeom>
            <a:noFill/>
            <a:ln>
              <a:noFill/>
            </a:ln>
          </p:spPr>
        </p:pic>
        <p:pic>
          <p:nvPicPr>
            <p:cNvPr id="308" name="Shape 308" descr="http://www.intel.com/content/dam/www/public/us/en/images/product/16x9/nuc-kit-board-de3815tybe-16x9-1648x927.png.rendition.intel.web.480.270.png"/>
            <p:cNvPicPr preferRelativeResize="0"/>
            <p:nvPr/>
          </p:nvPicPr>
          <p:blipFill rotWithShape="1">
            <a:blip r:embed="rId15">
              <a:alphaModFix/>
            </a:blip>
            <a:srcRect l="27277" t="-398" r="19393" b="-2502"/>
            <a:stretch/>
          </p:blipFill>
          <p:spPr>
            <a:xfrm>
              <a:off x="8243069" y="3701153"/>
              <a:ext cx="924397" cy="1006461"/>
            </a:xfrm>
            <a:prstGeom prst="rect">
              <a:avLst/>
            </a:prstGeom>
            <a:noFill/>
            <a:ln>
              <a:noFill/>
            </a:ln>
          </p:spPr>
        </p:pic>
        <p:pic>
          <p:nvPicPr>
            <p:cNvPr id="309" name="Shape 309" descr="Image result for up squared"/>
            <p:cNvPicPr preferRelativeResize="0"/>
            <p:nvPr/>
          </p:nvPicPr>
          <p:blipFill rotWithShape="1">
            <a:blip r:embed="rId16">
              <a:alphaModFix/>
            </a:blip>
            <a:srcRect/>
            <a:stretch/>
          </p:blipFill>
          <p:spPr>
            <a:xfrm>
              <a:off x="6217133" y="3829226"/>
              <a:ext cx="804474" cy="680042"/>
            </a:xfrm>
            <a:prstGeom prst="rect">
              <a:avLst/>
            </a:prstGeom>
            <a:noFill/>
            <a:ln>
              <a:noFill/>
            </a:ln>
          </p:spPr>
        </p:pic>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sldNum" idx="12"/>
          </p:nvPr>
        </p:nvSpPr>
        <p:spPr>
          <a:xfrm>
            <a:off x="9163136" y="6432516"/>
            <a:ext cx="2844800" cy="365125"/>
          </a:xfrm>
          <a:prstGeom prst="rect">
            <a:avLst/>
          </a:prstGeom>
          <a:noFill/>
          <a:ln>
            <a:noFill/>
          </a:ln>
        </p:spPr>
        <p:txBody>
          <a:bodyPr wrap="square" lIns="0" tIns="0" rIns="0" bIns="0" anchor="ctr" anchorCtr="0">
            <a:noAutofit/>
          </a:bodyPr>
          <a:lstStyle/>
          <a:p>
            <a:pPr marL="0" marR="0" lvl="0" indent="0" algn="r" rtl="0">
              <a:spcBef>
                <a:spcPts val="0"/>
              </a:spcBef>
              <a:buNone/>
            </a:pPr>
            <a:fld id="{00000000-1234-1234-1234-123412341234}" type="slidenum">
              <a:rPr lang="en-US" sz="1067">
                <a:solidFill>
                  <a:schemeClr val="lt1"/>
                </a:solidFill>
                <a:latin typeface="Arial"/>
                <a:ea typeface="Arial"/>
                <a:cs typeface="Arial"/>
                <a:sym typeface="Arial"/>
              </a:rPr>
              <a:t>9</a:t>
            </a:fld>
            <a:endParaRPr lang="en-US" sz="1067">
              <a:solidFill>
                <a:schemeClr val="lt1"/>
              </a:solidFill>
              <a:latin typeface="Arial"/>
              <a:ea typeface="Arial"/>
              <a:cs typeface="Arial"/>
              <a:sym typeface="Arial"/>
            </a:endParaRPr>
          </a:p>
        </p:txBody>
      </p:sp>
      <p:sp>
        <p:nvSpPr>
          <p:cNvPr id="316" name="Shape 316"/>
          <p:cNvSpPr txBox="1">
            <a:spLocks noGrp="1"/>
          </p:cNvSpPr>
          <p:nvPr>
            <p:ph type="body" idx="1"/>
          </p:nvPr>
        </p:nvSpPr>
        <p:spPr>
          <a:xfrm>
            <a:off x="446619" y="1186011"/>
            <a:ext cx="5578261" cy="5105437"/>
          </a:xfrm>
          <a:prstGeom prst="rect">
            <a:avLst/>
          </a:prstGeom>
          <a:noFill/>
          <a:ln>
            <a:noFill/>
          </a:ln>
        </p:spPr>
        <p:txBody>
          <a:bodyPr wrap="square" lIns="0" tIns="0" rIns="0" bIns="0" anchor="t" anchorCtr="0">
            <a:noAutofit/>
          </a:bodyPr>
          <a:lstStyle/>
          <a:p>
            <a:pPr marL="0" marR="0" lvl="0" indent="-152400" algn="l" rtl="0">
              <a:spcBef>
                <a:spcPts val="0"/>
              </a:spcBef>
              <a:spcAft>
                <a:spcPts val="0"/>
              </a:spcAft>
              <a:buClr>
                <a:srgbClr val="0071C5"/>
              </a:buClr>
              <a:buSzPts val="2400"/>
              <a:buFont typeface="Noto Sans Symbols"/>
              <a:buNone/>
            </a:pPr>
            <a:r>
              <a:rPr lang="en-US" sz="2400" b="0" i="0" u="none" strike="noStrike" cap="none">
                <a:solidFill>
                  <a:srgbClr val="0071C5"/>
                </a:solidFill>
                <a:latin typeface="Arial"/>
                <a:ea typeface="Arial"/>
                <a:cs typeface="Arial"/>
                <a:sym typeface="Arial"/>
              </a:rPr>
              <a:t>Software suite for sensors, actuators, radios and protocols</a:t>
            </a:r>
          </a:p>
          <a:p>
            <a:pPr marL="0" marR="0" lvl="0" indent="-152400" algn="l" rtl="0">
              <a:spcBef>
                <a:spcPts val="1600"/>
              </a:spcBef>
              <a:spcAft>
                <a:spcPts val="0"/>
              </a:spcAft>
              <a:buClr>
                <a:srgbClr val="0071C5"/>
              </a:buClr>
              <a:buSzPts val="2400"/>
              <a:buFont typeface="Noto Sans Symbols"/>
              <a:buNone/>
            </a:pPr>
            <a:endParaRPr sz="2400" b="0" i="0" u="none" strike="noStrike" cap="none">
              <a:solidFill>
                <a:srgbClr val="0071C5"/>
              </a:solidFill>
              <a:latin typeface="Arial"/>
              <a:ea typeface="Arial"/>
              <a:cs typeface="Arial"/>
              <a:sym typeface="Arial"/>
            </a:endParaRPr>
          </a:p>
          <a:p>
            <a:pPr marL="0" marR="0" lvl="0" indent="-152400" algn="l" rtl="0">
              <a:spcBef>
                <a:spcPts val="1600"/>
              </a:spcBef>
              <a:spcAft>
                <a:spcPts val="0"/>
              </a:spcAft>
              <a:buClr>
                <a:srgbClr val="0071C5"/>
              </a:buClr>
              <a:buSzPts val="2400"/>
              <a:buFont typeface="Noto Sans Symbols"/>
              <a:buNone/>
            </a:pPr>
            <a:endParaRPr sz="2400" b="0" i="0" u="none" strike="noStrike" cap="none">
              <a:solidFill>
                <a:srgbClr val="0071C5"/>
              </a:solidFill>
              <a:latin typeface="Arial"/>
              <a:ea typeface="Arial"/>
              <a:cs typeface="Arial"/>
              <a:sym typeface="Arial"/>
            </a:endParaRPr>
          </a:p>
          <a:p>
            <a:pPr marL="0" marR="0" lvl="0" indent="-152400" algn="l" rtl="0">
              <a:spcBef>
                <a:spcPts val="1600"/>
              </a:spcBef>
              <a:spcAft>
                <a:spcPts val="0"/>
              </a:spcAft>
              <a:buClr>
                <a:srgbClr val="0071C5"/>
              </a:buClr>
              <a:buSzPts val="2400"/>
              <a:buFont typeface="Noto Sans Symbols"/>
              <a:buNone/>
            </a:pPr>
            <a:endParaRPr sz="2400" b="0" i="0" u="none" strike="noStrike" cap="none">
              <a:solidFill>
                <a:srgbClr val="0071C5"/>
              </a:solidFill>
              <a:latin typeface="Arial"/>
              <a:ea typeface="Arial"/>
              <a:cs typeface="Arial"/>
              <a:sym typeface="Arial"/>
            </a:endParaRPr>
          </a:p>
          <a:p>
            <a:pPr marL="0" marR="0" lvl="0" indent="-152400" algn="l" rtl="0">
              <a:spcBef>
                <a:spcPts val="1600"/>
              </a:spcBef>
              <a:spcAft>
                <a:spcPts val="0"/>
              </a:spcAft>
              <a:buClr>
                <a:srgbClr val="0071C5"/>
              </a:buClr>
              <a:buSzPts val="2400"/>
              <a:buFont typeface="Noto Sans Symbols"/>
              <a:buNone/>
            </a:pPr>
            <a:endParaRPr sz="2400" b="0" i="0" u="none" strike="noStrike" cap="none">
              <a:solidFill>
                <a:srgbClr val="0071C5"/>
              </a:solidFill>
              <a:latin typeface="Arial"/>
              <a:ea typeface="Arial"/>
              <a:cs typeface="Arial"/>
              <a:sym typeface="Arial"/>
            </a:endParaRPr>
          </a:p>
          <a:p>
            <a:pPr marL="0" marR="0" lvl="0" indent="-152400" algn="l" rtl="0">
              <a:spcBef>
                <a:spcPts val="1600"/>
              </a:spcBef>
              <a:spcAft>
                <a:spcPts val="0"/>
              </a:spcAft>
              <a:buClr>
                <a:srgbClr val="0071C5"/>
              </a:buClr>
              <a:buSzPts val="2400"/>
              <a:buFont typeface="Noto Sans Symbols"/>
              <a:buNone/>
            </a:pPr>
            <a:endParaRPr sz="2400" b="0" i="0" u="none" strike="noStrike" cap="none">
              <a:solidFill>
                <a:srgbClr val="0071C5"/>
              </a:solidFill>
              <a:latin typeface="Arial"/>
              <a:ea typeface="Arial"/>
              <a:cs typeface="Arial"/>
              <a:sym typeface="Arial"/>
            </a:endParaRPr>
          </a:p>
          <a:p>
            <a:pPr marL="0" marR="0" lvl="0" indent="-152400" algn="l" rtl="0">
              <a:spcBef>
                <a:spcPts val="1600"/>
              </a:spcBef>
              <a:spcAft>
                <a:spcPts val="0"/>
              </a:spcAft>
              <a:buClr>
                <a:srgbClr val="0071C5"/>
              </a:buClr>
              <a:buSzPts val="2400"/>
              <a:buFont typeface="Noto Sans Symbols"/>
              <a:buNone/>
            </a:pPr>
            <a:r>
              <a:rPr lang="en-US" sz="2400" b="0" i="0" u="none" strike="noStrike" cap="none">
                <a:solidFill>
                  <a:srgbClr val="0071C5"/>
                </a:solidFill>
                <a:latin typeface="Arial"/>
                <a:ea typeface="Arial"/>
                <a:cs typeface="Arial"/>
                <a:sym typeface="Arial"/>
              </a:rPr>
              <a:t>Open source, Intel maintained, community supported:</a:t>
            </a:r>
          </a:p>
          <a:p>
            <a:pPr marL="0" marR="0" lvl="0" indent="-152400" algn="l" rtl="0">
              <a:spcBef>
                <a:spcPts val="800"/>
              </a:spcBef>
              <a:spcAft>
                <a:spcPts val="0"/>
              </a:spcAft>
              <a:buClr>
                <a:srgbClr val="0071C5"/>
              </a:buClr>
              <a:buSzPts val="2400"/>
              <a:buFont typeface="Noto Sans Symbols"/>
              <a:buNone/>
            </a:pPr>
            <a:r>
              <a:rPr lang="en-US" sz="2400" b="0" i="0" u="none" strike="noStrike" cap="none">
                <a:solidFill>
                  <a:srgbClr val="0071C5"/>
                </a:solidFill>
                <a:latin typeface="Arial"/>
                <a:ea typeface="Arial"/>
                <a:cs typeface="Arial"/>
                <a:sym typeface="Arial"/>
              </a:rPr>
              <a:t>		</a:t>
            </a:r>
            <a:r>
              <a:rPr lang="en-US" sz="2400" b="0" i="0" u="sng" strike="noStrike" cap="none">
                <a:solidFill>
                  <a:schemeClr val="hlink"/>
                </a:solidFill>
                <a:latin typeface="Arial"/>
                <a:ea typeface="Arial"/>
                <a:cs typeface="Arial"/>
                <a:sym typeface="Arial"/>
                <a:hlinkClick r:id="rId3"/>
              </a:rPr>
              <a:t>http://upm.mraa.io</a:t>
            </a:r>
          </a:p>
        </p:txBody>
      </p:sp>
      <p:pic>
        <p:nvPicPr>
          <p:cNvPr id="317" name="Shape 317"/>
          <p:cNvPicPr preferRelativeResize="0"/>
          <p:nvPr/>
        </p:nvPicPr>
        <p:blipFill rotWithShape="1">
          <a:blip r:embed="rId4">
            <a:alphaModFix/>
          </a:blip>
          <a:srcRect/>
          <a:stretch/>
        </p:blipFill>
        <p:spPr>
          <a:xfrm>
            <a:off x="700935" y="5685971"/>
            <a:ext cx="728334" cy="604912"/>
          </a:xfrm>
          <a:prstGeom prst="rect">
            <a:avLst/>
          </a:prstGeom>
          <a:noFill/>
          <a:ln>
            <a:noFill/>
          </a:ln>
        </p:spPr>
      </p:pic>
      <p:sp>
        <p:nvSpPr>
          <p:cNvPr id="318" name="Shape 318"/>
          <p:cNvSpPr txBox="1"/>
          <p:nvPr/>
        </p:nvSpPr>
        <p:spPr>
          <a:xfrm>
            <a:off x="446616" y="526627"/>
            <a:ext cx="7977717" cy="1158240"/>
          </a:xfrm>
          <a:prstGeom prst="rect">
            <a:avLst/>
          </a:prstGeom>
          <a:noFill/>
          <a:ln>
            <a:noFill/>
          </a:ln>
        </p:spPr>
        <p:txBody>
          <a:bodyPr wrap="square" lIns="0" tIns="0" rIns="0" bIns="0" anchor="t" anchorCtr="0">
            <a:noAutofit/>
          </a:bodyPr>
          <a:lstStyle/>
          <a:p>
            <a:pPr marL="0" marR="0" lvl="0" indent="-237045" algn="l" rtl="0">
              <a:lnSpc>
                <a:spcPct val="100000"/>
              </a:lnSpc>
              <a:spcBef>
                <a:spcPts val="0"/>
              </a:spcBef>
              <a:buClr>
                <a:schemeClr val="dk2"/>
              </a:buClr>
              <a:buSzPts val="3733"/>
              <a:buFont typeface="Arial"/>
              <a:buNone/>
            </a:pPr>
            <a:r>
              <a:rPr lang="en-US" sz="3733" b="0" i="0">
                <a:solidFill>
                  <a:schemeClr val="dk2"/>
                </a:solidFill>
                <a:latin typeface="Arial"/>
                <a:ea typeface="Arial"/>
                <a:cs typeface="Arial"/>
                <a:sym typeface="Arial"/>
              </a:rPr>
              <a:t>UPM – Sensor Library</a:t>
            </a:r>
          </a:p>
        </p:txBody>
      </p:sp>
      <p:grpSp>
        <p:nvGrpSpPr>
          <p:cNvPr id="319" name="Shape 319"/>
          <p:cNvGrpSpPr/>
          <p:nvPr/>
        </p:nvGrpSpPr>
        <p:grpSpPr>
          <a:xfrm>
            <a:off x="1571291" y="2100257"/>
            <a:ext cx="2964779" cy="2899699"/>
            <a:chOff x="965526" y="1269951"/>
            <a:chExt cx="2223584" cy="2174774"/>
          </a:xfrm>
        </p:grpSpPr>
        <p:grpSp>
          <p:nvGrpSpPr>
            <p:cNvPr id="320" name="Shape 320"/>
            <p:cNvGrpSpPr/>
            <p:nvPr/>
          </p:nvGrpSpPr>
          <p:grpSpPr>
            <a:xfrm>
              <a:off x="965526" y="1312880"/>
              <a:ext cx="2223584" cy="1026356"/>
              <a:chOff x="438508" y="3259149"/>
              <a:chExt cx="3747676" cy="1739083"/>
            </a:xfrm>
          </p:grpSpPr>
          <p:pic>
            <p:nvPicPr>
              <p:cNvPr id="321" name="Shape 321"/>
              <p:cNvPicPr preferRelativeResize="0"/>
              <p:nvPr/>
            </p:nvPicPr>
            <p:blipFill rotWithShape="1">
              <a:blip r:embed="rId5">
                <a:alphaModFix/>
              </a:blip>
              <a:srcRect/>
              <a:stretch/>
            </p:blipFill>
            <p:spPr>
              <a:xfrm flipH="1">
                <a:off x="2254437" y="4206594"/>
                <a:ext cx="1041489" cy="779913"/>
              </a:xfrm>
              <a:prstGeom prst="rect">
                <a:avLst/>
              </a:prstGeom>
              <a:noFill/>
              <a:ln>
                <a:noFill/>
              </a:ln>
            </p:spPr>
          </p:pic>
          <p:pic>
            <p:nvPicPr>
              <p:cNvPr id="322" name="Shape 322"/>
              <p:cNvPicPr preferRelativeResize="0"/>
              <p:nvPr/>
            </p:nvPicPr>
            <p:blipFill rotWithShape="1">
              <a:blip r:embed="rId6">
                <a:alphaModFix/>
              </a:blip>
              <a:srcRect/>
              <a:stretch/>
            </p:blipFill>
            <p:spPr>
              <a:xfrm>
                <a:off x="438508" y="3296519"/>
                <a:ext cx="1177559" cy="882897"/>
              </a:xfrm>
              <a:prstGeom prst="rect">
                <a:avLst/>
              </a:prstGeom>
              <a:noFill/>
              <a:ln>
                <a:noFill/>
              </a:ln>
            </p:spPr>
          </p:pic>
          <p:pic>
            <p:nvPicPr>
              <p:cNvPr id="323" name="Shape 323"/>
              <p:cNvPicPr preferRelativeResize="0"/>
              <p:nvPr/>
            </p:nvPicPr>
            <p:blipFill rotWithShape="1">
              <a:blip r:embed="rId7">
                <a:alphaModFix/>
              </a:blip>
              <a:srcRect/>
              <a:stretch/>
            </p:blipFill>
            <p:spPr>
              <a:xfrm rot="901463">
                <a:off x="1943064" y="3898421"/>
                <a:ext cx="871128" cy="653145"/>
              </a:xfrm>
              <a:prstGeom prst="rect">
                <a:avLst/>
              </a:prstGeom>
              <a:solidFill>
                <a:schemeClr val="lt1">
                  <a:alpha val="0"/>
                </a:schemeClr>
              </a:solidFill>
              <a:ln>
                <a:noFill/>
              </a:ln>
            </p:spPr>
          </p:pic>
          <p:pic>
            <p:nvPicPr>
              <p:cNvPr id="324" name="Shape 324"/>
              <p:cNvPicPr preferRelativeResize="0"/>
              <p:nvPr/>
            </p:nvPicPr>
            <p:blipFill rotWithShape="1">
              <a:blip r:embed="rId8">
                <a:alphaModFix/>
              </a:blip>
              <a:srcRect/>
              <a:stretch/>
            </p:blipFill>
            <p:spPr>
              <a:xfrm>
                <a:off x="958249" y="3873698"/>
                <a:ext cx="621668" cy="466108"/>
              </a:xfrm>
              <a:prstGeom prst="rect">
                <a:avLst/>
              </a:prstGeom>
              <a:solidFill>
                <a:schemeClr val="lt1">
                  <a:alpha val="0"/>
                </a:schemeClr>
              </a:solidFill>
              <a:ln>
                <a:noFill/>
              </a:ln>
            </p:spPr>
          </p:pic>
          <p:pic>
            <p:nvPicPr>
              <p:cNvPr id="325" name="Shape 325"/>
              <p:cNvPicPr preferRelativeResize="0"/>
              <p:nvPr/>
            </p:nvPicPr>
            <p:blipFill rotWithShape="1">
              <a:blip r:embed="rId9">
                <a:alphaModFix/>
              </a:blip>
              <a:srcRect/>
              <a:stretch/>
            </p:blipFill>
            <p:spPr>
              <a:xfrm>
                <a:off x="667210" y="4312207"/>
                <a:ext cx="433457" cy="491924"/>
              </a:xfrm>
              <a:prstGeom prst="rect">
                <a:avLst/>
              </a:prstGeom>
              <a:noFill/>
              <a:ln>
                <a:noFill/>
              </a:ln>
            </p:spPr>
          </p:pic>
          <p:pic>
            <p:nvPicPr>
              <p:cNvPr id="326" name="Shape 326"/>
              <p:cNvPicPr preferRelativeResize="0"/>
              <p:nvPr/>
            </p:nvPicPr>
            <p:blipFill rotWithShape="1">
              <a:blip r:embed="rId10">
                <a:alphaModFix/>
              </a:blip>
              <a:srcRect/>
              <a:stretch/>
            </p:blipFill>
            <p:spPr>
              <a:xfrm>
                <a:off x="3044913" y="4088753"/>
                <a:ext cx="1139981" cy="854723"/>
              </a:xfrm>
              <a:prstGeom prst="rect">
                <a:avLst/>
              </a:prstGeom>
              <a:noFill/>
              <a:ln>
                <a:noFill/>
              </a:ln>
            </p:spPr>
          </p:pic>
          <p:pic>
            <p:nvPicPr>
              <p:cNvPr id="327" name="Shape 327"/>
              <p:cNvPicPr preferRelativeResize="0"/>
              <p:nvPr/>
            </p:nvPicPr>
            <p:blipFill rotWithShape="1">
              <a:blip r:embed="rId11">
                <a:alphaModFix/>
              </a:blip>
              <a:srcRect/>
              <a:stretch/>
            </p:blipFill>
            <p:spPr>
              <a:xfrm rot="775606">
                <a:off x="1502774" y="3659308"/>
                <a:ext cx="819242" cy="614244"/>
              </a:xfrm>
              <a:prstGeom prst="rect">
                <a:avLst/>
              </a:prstGeom>
              <a:noFill/>
              <a:ln>
                <a:noFill/>
              </a:ln>
            </p:spPr>
          </p:pic>
          <p:pic>
            <p:nvPicPr>
              <p:cNvPr id="328" name="Shape 328"/>
              <p:cNvPicPr preferRelativeResize="0"/>
              <p:nvPr/>
            </p:nvPicPr>
            <p:blipFill rotWithShape="1">
              <a:blip r:embed="rId12">
                <a:alphaModFix/>
              </a:blip>
              <a:srcRect/>
              <a:stretch/>
            </p:blipFill>
            <p:spPr>
              <a:xfrm rot="2979459">
                <a:off x="2279192" y="3523617"/>
                <a:ext cx="1062576" cy="796688"/>
              </a:xfrm>
              <a:prstGeom prst="rect">
                <a:avLst/>
              </a:prstGeom>
              <a:noFill/>
              <a:ln>
                <a:noFill/>
              </a:ln>
            </p:spPr>
          </p:pic>
          <p:pic>
            <p:nvPicPr>
              <p:cNvPr id="329" name="Shape 329"/>
              <p:cNvPicPr preferRelativeResize="0"/>
              <p:nvPr/>
            </p:nvPicPr>
            <p:blipFill rotWithShape="1">
              <a:blip r:embed="rId13">
                <a:alphaModFix/>
              </a:blip>
              <a:srcRect/>
              <a:stretch/>
            </p:blipFill>
            <p:spPr>
              <a:xfrm>
                <a:off x="1003061" y="4103092"/>
                <a:ext cx="1193888" cy="895141"/>
              </a:xfrm>
              <a:prstGeom prst="rect">
                <a:avLst/>
              </a:prstGeom>
              <a:noFill/>
              <a:ln>
                <a:noFill/>
              </a:ln>
            </p:spPr>
          </p:pic>
          <p:pic>
            <p:nvPicPr>
              <p:cNvPr id="330" name="Shape 330"/>
              <p:cNvPicPr preferRelativeResize="0"/>
              <p:nvPr/>
            </p:nvPicPr>
            <p:blipFill rotWithShape="1">
              <a:blip r:embed="rId14">
                <a:alphaModFix/>
              </a:blip>
              <a:srcRect/>
              <a:stretch/>
            </p:blipFill>
            <p:spPr>
              <a:xfrm>
                <a:off x="3040572" y="3306394"/>
                <a:ext cx="1145612" cy="858946"/>
              </a:xfrm>
              <a:prstGeom prst="rect">
                <a:avLst/>
              </a:prstGeom>
              <a:noFill/>
              <a:ln>
                <a:noFill/>
              </a:ln>
            </p:spPr>
          </p:pic>
        </p:grpSp>
        <p:sp>
          <p:nvSpPr>
            <p:cNvPr id="331" name="Shape 331"/>
            <p:cNvSpPr/>
            <p:nvPr/>
          </p:nvSpPr>
          <p:spPr>
            <a:xfrm>
              <a:off x="971317" y="2355774"/>
              <a:ext cx="2217738" cy="994677"/>
            </a:xfrm>
            <a:prstGeom prst="roundRect">
              <a:avLst>
                <a:gd name="adj" fmla="val 16667"/>
              </a:avLst>
            </a:prstGeom>
            <a:noFill/>
            <a:ln w="12700" cap="flat" cmpd="sng">
              <a:solidFill>
                <a:schemeClr val="accent1"/>
              </a:solidFill>
              <a:prstDash val="lgDash"/>
              <a:round/>
              <a:headEnd type="none" w="med" len="med"/>
              <a:tailEnd type="none" w="med" len="med"/>
            </a:ln>
          </p:spPr>
          <p:txBody>
            <a:bodyPr wrap="square" lIns="121800" tIns="60900" rIns="121800" bIns="60900" anchor="t" anchorCtr="1">
              <a:noAutofit/>
            </a:bodyPr>
            <a:lstStyle/>
            <a:p>
              <a:pPr marL="0" marR="0" lvl="0" indent="0" algn="ctr" rtl="0">
                <a:lnSpc>
                  <a:spcPct val="95000"/>
                </a:lnSpc>
                <a:spcBef>
                  <a:spcPts val="0"/>
                </a:spcBef>
                <a:buNone/>
              </a:pPr>
              <a:r>
                <a:rPr lang="en-US" sz="1867">
                  <a:solidFill>
                    <a:schemeClr val="dk1"/>
                  </a:solidFill>
                  <a:latin typeface="Arial"/>
                  <a:ea typeface="Arial"/>
                  <a:cs typeface="Arial"/>
                  <a:sym typeface="Arial"/>
                </a:rPr>
                <a:t>Actuators</a:t>
              </a:r>
            </a:p>
          </p:txBody>
        </p:sp>
        <p:grpSp>
          <p:nvGrpSpPr>
            <p:cNvPr id="332" name="Shape 332"/>
            <p:cNvGrpSpPr/>
            <p:nvPr/>
          </p:nvGrpSpPr>
          <p:grpSpPr>
            <a:xfrm>
              <a:off x="1010603" y="2407920"/>
              <a:ext cx="2177249" cy="1036805"/>
              <a:chOff x="4288151" y="3262959"/>
              <a:chExt cx="3720415" cy="1792609"/>
            </a:xfrm>
          </p:grpSpPr>
          <p:pic>
            <p:nvPicPr>
              <p:cNvPr id="333" name="Shape 333"/>
              <p:cNvPicPr preferRelativeResize="0"/>
              <p:nvPr/>
            </p:nvPicPr>
            <p:blipFill rotWithShape="1">
              <a:blip r:embed="rId15">
                <a:alphaModFix/>
              </a:blip>
              <a:srcRect/>
              <a:stretch/>
            </p:blipFill>
            <p:spPr>
              <a:xfrm rot="1262337">
                <a:off x="5342618" y="3518581"/>
                <a:ext cx="1189795" cy="892071"/>
              </a:xfrm>
              <a:prstGeom prst="rect">
                <a:avLst/>
              </a:prstGeom>
              <a:noFill/>
              <a:ln>
                <a:noFill/>
              </a:ln>
            </p:spPr>
          </p:pic>
          <p:pic>
            <p:nvPicPr>
              <p:cNvPr id="334" name="Shape 334"/>
              <p:cNvPicPr preferRelativeResize="0"/>
              <p:nvPr/>
            </p:nvPicPr>
            <p:blipFill rotWithShape="1">
              <a:blip r:embed="rId16">
                <a:alphaModFix/>
              </a:blip>
              <a:srcRect/>
              <a:stretch/>
            </p:blipFill>
            <p:spPr>
              <a:xfrm>
                <a:off x="4288151" y="4138914"/>
                <a:ext cx="1167567" cy="875407"/>
              </a:xfrm>
              <a:prstGeom prst="rect">
                <a:avLst/>
              </a:prstGeom>
              <a:noFill/>
              <a:ln>
                <a:noFill/>
              </a:ln>
            </p:spPr>
          </p:pic>
          <p:pic>
            <p:nvPicPr>
              <p:cNvPr id="335" name="Shape 335"/>
              <p:cNvPicPr preferRelativeResize="0"/>
              <p:nvPr/>
            </p:nvPicPr>
            <p:blipFill rotWithShape="1">
              <a:blip r:embed="rId17">
                <a:alphaModFix/>
              </a:blip>
              <a:srcRect/>
              <a:stretch/>
            </p:blipFill>
            <p:spPr>
              <a:xfrm>
                <a:off x="4307744" y="3477432"/>
                <a:ext cx="1073853" cy="805141"/>
              </a:xfrm>
              <a:prstGeom prst="rect">
                <a:avLst/>
              </a:prstGeom>
              <a:noFill/>
              <a:ln>
                <a:noFill/>
              </a:ln>
            </p:spPr>
          </p:pic>
          <p:pic>
            <p:nvPicPr>
              <p:cNvPr id="336" name="Shape 336"/>
              <p:cNvPicPr preferRelativeResize="0"/>
              <p:nvPr/>
            </p:nvPicPr>
            <p:blipFill rotWithShape="1">
              <a:blip r:embed="rId18">
                <a:alphaModFix/>
              </a:blip>
              <a:srcRect/>
              <a:stretch/>
            </p:blipFill>
            <p:spPr>
              <a:xfrm>
                <a:off x="6889036" y="3262959"/>
                <a:ext cx="1119530" cy="839389"/>
              </a:xfrm>
              <a:prstGeom prst="rect">
                <a:avLst/>
              </a:prstGeom>
              <a:noFill/>
              <a:ln>
                <a:noFill/>
              </a:ln>
            </p:spPr>
          </p:pic>
          <p:pic>
            <p:nvPicPr>
              <p:cNvPr id="337" name="Shape 337"/>
              <p:cNvPicPr preferRelativeResize="0"/>
              <p:nvPr/>
            </p:nvPicPr>
            <p:blipFill rotWithShape="1">
              <a:blip r:embed="rId19">
                <a:alphaModFix/>
              </a:blip>
              <a:srcRect/>
              <a:stretch/>
            </p:blipFill>
            <p:spPr>
              <a:xfrm flipH="1">
                <a:off x="7199280" y="4041200"/>
                <a:ext cx="756238" cy="854999"/>
              </a:xfrm>
              <a:prstGeom prst="rect">
                <a:avLst/>
              </a:prstGeom>
              <a:noFill/>
              <a:ln>
                <a:noFill/>
              </a:ln>
            </p:spPr>
          </p:pic>
          <p:pic>
            <p:nvPicPr>
              <p:cNvPr id="338" name="Shape 338"/>
              <p:cNvPicPr preferRelativeResize="0"/>
              <p:nvPr/>
            </p:nvPicPr>
            <p:blipFill rotWithShape="1">
              <a:blip r:embed="rId20">
                <a:alphaModFix/>
              </a:blip>
              <a:srcRect/>
              <a:stretch/>
            </p:blipFill>
            <p:spPr>
              <a:xfrm>
                <a:off x="6221010" y="3802417"/>
                <a:ext cx="1209874" cy="907127"/>
              </a:xfrm>
              <a:prstGeom prst="rect">
                <a:avLst/>
              </a:prstGeom>
              <a:noFill/>
              <a:ln>
                <a:noFill/>
              </a:ln>
            </p:spPr>
          </p:pic>
          <p:pic>
            <p:nvPicPr>
              <p:cNvPr id="339" name="Shape 339"/>
              <p:cNvPicPr preferRelativeResize="0"/>
              <p:nvPr/>
            </p:nvPicPr>
            <p:blipFill rotWithShape="1">
              <a:blip r:embed="rId21">
                <a:alphaModFix/>
              </a:blip>
              <a:srcRect/>
              <a:stretch/>
            </p:blipFill>
            <p:spPr>
              <a:xfrm>
                <a:off x="5390446" y="4179587"/>
                <a:ext cx="912950" cy="684164"/>
              </a:xfrm>
              <a:prstGeom prst="rect">
                <a:avLst/>
              </a:prstGeom>
              <a:noFill/>
              <a:ln>
                <a:noFill/>
              </a:ln>
            </p:spPr>
          </p:pic>
          <p:pic>
            <p:nvPicPr>
              <p:cNvPr id="340" name="Shape 340"/>
              <p:cNvPicPr preferRelativeResize="0"/>
              <p:nvPr/>
            </p:nvPicPr>
            <p:blipFill rotWithShape="1">
              <a:blip r:embed="rId22">
                <a:alphaModFix/>
              </a:blip>
              <a:srcRect/>
              <a:stretch/>
            </p:blipFill>
            <p:spPr>
              <a:xfrm rot="838555">
                <a:off x="6193918" y="4494568"/>
                <a:ext cx="652761" cy="489419"/>
              </a:xfrm>
              <a:prstGeom prst="rect">
                <a:avLst/>
              </a:prstGeom>
              <a:noFill/>
              <a:ln>
                <a:noFill/>
              </a:ln>
            </p:spPr>
          </p:pic>
        </p:grpSp>
        <p:sp>
          <p:nvSpPr>
            <p:cNvPr id="341" name="Shape 341"/>
            <p:cNvSpPr/>
            <p:nvPr/>
          </p:nvSpPr>
          <p:spPr>
            <a:xfrm>
              <a:off x="965526" y="1269951"/>
              <a:ext cx="2223529" cy="1014958"/>
            </a:xfrm>
            <a:prstGeom prst="roundRect">
              <a:avLst>
                <a:gd name="adj" fmla="val 16667"/>
              </a:avLst>
            </a:prstGeom>
            <a:noFill/>
            <a:ln w="12700" cap="flat" cmpd="sng">
              <a:solidFill>
                <a:schemeClr val="accent1"/>
              </a:solidFill>
              <a:prstDash val="lgDash"/>
              <a:round/>
              <a:headEnd type="none" w="med" len="med"/>
              <a:tailEnd type="none" w="med" len="med"/>
            </a:ln>
          </p:spPr>
          <p:txBody>
            <a:bodyPr wrap="square" lIns="121800" tIns="60900" rIns="121800" bIns="60900" anchor="t" anchorCtr="1">
              <a:noAutofit/>
            </a:bodyPr>
            <a:lstStyle/>
            <a:p>
              <a:pPr marL="0" marR="0" lvl="0" indent="0" algn="ctr" rtl="0">
                <a:lnSpc>
                  <a:spcPct val="95000"/>
                </a:lnSpc>
                <a:spcBef>
                  <a:spcPts val="0"/>
                </a:spcBef>
                <a:buNone/>
              </a:pPr>
              <a:r>
                <a:rPr lang="en-US" sz="1867">
                  <a:solidFill>
                    <a:schemeClr val="dk1"/>
                  </a:solidFill>
                  <a:latin typeface="Arial"/>
                  <a:ea typeface="Arial"/>
                  <a:cs typeface="Arial"/>
                  <a:sym typeface="Arial"/>
                </a:rPr>
                <a:t>Sensors</a:t>
              </a:r>
            </a:p>
          </p:txBody>
        </p:sp>
      </p:grpSp>
      <p:pic>
        <p:nvPicPr>
          <p:cNvPr id="342" name="Shape 342"/>
          <p:cNvPicPr preferRelativeResize="0"/>
          <p:nvPr/>
        </p:nvPicPr>
        <p:blipFill rotWithShape="1">
          <a:blip r:embed="rId23">
            <a:alphaModFix/>
          </a:blip>
          <a:srcRect/>
          <a:stretch/>
        </p:blipFill>
        <p:spPr>
          <a:xfrm>
            <a:off x="6409706" y="743728"/>
            <a:ext cx="5660116" cy="5525705"/>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IS_PPT Template_ClearPro_16x9_051915">
  <a:themeElements>
    <a:clrScheme name="Custom 2">
      <a:dk1>
        <a:srgbClr val="000000"/>
      </a:dk1>
      <a:lt1>
        <a:srgbClr val="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efault Theme">
  <a:themeElements>
    <a:clrScheme name="Intel Color Palette">
      <a:dk1>
        <a:srgbClr val="000000"/>
      </a:dk1>
      <a:lt1>
        <a:srgbClr val="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1573</TotalTime>
  <Words>4091</Words>
  <Application>Microsoft Macintosh PowerPoint</Application>
  <PresentationFormat>Widescreen</PresentationFormat>
  <Paragraphs>335</Paragraphs>
  <Slides>36</Slides>
  <Notes>36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36</vt:i4>
      </vt:variant>
    </vt:vector>
  </HeadingPairs>
  <TitlesOfParts>
    <vt:vector size="43" baseType="lpstr">
      <vt:lpstr>Roboto</vt:lpstr>
      <vt:lpstr>Noto Sans Symbols</vt:lpstr>
      <vt:lpstr>Arial</vt:lpstr>
      <vt:lpstr>Calibri</vt:lpstr>
      <vt:lpstr>Merriweather Sans</vt:lpstr>
      <vt:lpstr>IS_PPT Template_ClearPro_16x9_051915</vt:lpstr>
      <vt:lpstr>1_Default Theme</vt:lpstr>
      <vt:lpstr> Machine Learning made easy: Intel® and GCP*</vt:lpstr>
      <vt:lpstr>Outline </vt:lpstr>
      <vt:lpstr>Intel IoT Overview</vt:lpstr>
      <vt:lpstr>Intel® Architecture Powers Endpoints, Gateways, Networks, and Cloud </vt:lpstr>
      <vt:lpstr>Intel® NUC Gateway</vt:lpstr>
      <vt:lpstr>Scalable Processing </vt:lpstr>
      <vt:lpstr>Open Source Technology</vt:lpstr>
      <vt:lpstr>PowerPoint Presentation</vt:lpstr>
      <vt:lpstr>PowerPoint Presentation</vt:lpstr>
      <vt:lpstr>Code Samples</vt:lpstr>
      <vt:lpstr>Intel Developer Program: Software.intel.com/iot</vt:lpstr>
      <vt:lpstr>GCP Overview</vt:lpstr>
      <vt:lpstr>What is GCP?</vt:lpstr>
      <vt:lpstr>Cloud IoT Core</vt:lpstr>
      <vt:lpstr>Optimize device control with bi-directional dataflow</vt:lpstr>
      <vt:lpstr>Simple UI for monitoring and management</vt:lpstr>
      <vt:lpstr>Intel® IoT &amp; Google cloud</vt:lpstr>
      <vt:lpstr>Voice to Text</vt:lpstr>
      <vt:lpstr>History</vt:lpstr>
      <vt:lpstr>CMU Sphinx </vt:lpstr>
      <vt:lpstr>Using Sphinx</vt:lpstr>
      <vt:lpstr>Google Cloud Speech API</vt:lpstr>
      <vt:lpstr>Deep Learning / Neural Networks </vt:lpstr>
      <vt:lpstr>Using Cloud Speech API</vt:lpstr>
      <vt:lpstr>Sentiment Analysis and Content Classification </vt:lpstr>
      <vt:lpstr>Text Analytics</vt:lpstr>
      <vt:lpstr>Neural Networks - LSTM </vt:lpstr>
      <vt:lpstr>Recurrent Neural Networks </vt:lpstr>
      <vt:lpstr>LSTM Specific Structure</vt:lpstr>
      <vt:lpstr>Pre Trained Model APIs</vt:lpstr>
      <vt:lpstr>Result of LSTM</vt:lpstr>
      <vt:lpstr>Using Natural Language API </vt:lpstr>
      <vt:lpstr>demo!</vt:lpstr>
      <vt:lpstr>PowerPoint Presentation</vt:lpstr>
      <vt:lpstr>Results</vt:lpstr>
      <vt:lpstr>Questions?</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Machine Learning made easy: Intel® and GCP*</dc:title>
  <cp:lastModifiedBy>Microsoft Office User</cp:lastModifiedBy>
  <cp:revision>15</cp:revision>
  <dcterms:modified xsi:type="dcterms:W3CDTF">2017-12-01T17:40:33Z</dcterms:modified>
</cp:coreProperties>
</file>